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6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7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8.xml" ContentType="application/vnd.openxmlformats-officedocument.theme+xml"/>
  <Override PartName="/ppt/slideLayouts/slideLayout52.xml" ContentType="application/vnd.openxmlformats-officedocument.presentationml.slideLayout+xml"/>
  <Override PartName="/ppt/theme/theme9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10.xml" ContentType="application/vnd.openxmlformats-officedocument.theme+xml"/>
  <Override PartName="/ppt/slideLayouts/slideLayout60.xml" ContentType="application/vnd.openxmlformats-officedocument.presentationml.slideLayout+xml"/>
  <Override PartName="/ppt/theme/theme11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12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13.xml" ContentType="application/vnd.openxmlformats-officedocument.theme+xml"/>
  <Override PartName="/ppt/slideLayouts/slideLayout73.xml" ContentType="application/vnd.openxmlformats-officedocument.presentationml.slideLayout+xml"/>
  <Override PartName="/ppt/theme/theme14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15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16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17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18.xml" ContentType="application/vnd.openxmlformats-officedocument.theme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19.xml" ContentType="application/vnd.openxmlformats-officedocument.theme+xml"/>
  <Override PartName="/ppt/slideLayouts/slideLayout114.xml" ContentType="application/vnd.openxmlformats-officedocument.presentationml.slideLayout+xml"/>
  <Override PartName="/ppt/theme/theme20.xml" ContentType="application/vnd.openxmlformats-officedocument.theme+xml"/>
  <Override PartName="/ppt/slideLayouts/slideLayout115.xml" ContentType="application/vnd.openxmlformats-officedocument.presentationml.slideLayout+xml"/>
  <Override PartName="/ppt/theme/theme21.xml" ContentType="application/vnd.openxmlformats-officedocument.theme+xml"/>
  <Override PartName="/ppt/theme/theme2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731" r:id="rId2"/>
    <p:sldMasterId id="2147483687" r:id="rId3"/>
    <p:sldMasterId id="2147483700" r:id="rId4"/>
    <p:sldMasterId id="2147483670" r:id="rId5"/>
    <p:sldMasterId id="2147483707" r:id="rId6"/>
    <p:sldMasterId id="2147483719" r:id="rId7"/>
    <p:sldMasterId id="2147483737" r:id="rId8"/>
    <p:sldMasterId id="2147483744" r:id="rId9"/>
    <p:sldMasterId id="2147483746" r:id="rId10"/>
    <p:sldMasterId id="2147483754" r:id="rId11"/>
    <p:sldMasterId id="2147483756" r:id="rId12"/>
    <p:sldMasterId id="2147483758" r:id="rId13"/>
    <p:sldMasterId id="2147483769" r:id="rId14"/>
    <p:sldMasterId id="2147483771" r:id="rId15"/>
    <p:sldMasterId id="2147483778" r:id="rId16"/>
    <p:sldMasterId id="2147483789" r:id="rId17"/>
    <p:sldMasterId id="2147483801" r:id="rId18"/>
    <p:sldMasterId id="2147483809" r:id="rId19"/>
    <p:sldMasterId id="2147483817" r:id="rId20"/>
    <p:sldMasterId id="2147483819" r:id="rId21"/>
  </p:sldMasterIdLst>
  <p:notesMasterIdLst>
    <p:notesMasterId r:id="rId42"/>
  </p:notesMasterIdLst>
  <p:sldIdLst>
    <p:sldId id="256" r:id="rId22"/>
    <p:sldId id="257" r:id="rId23"/>
    <p:sldId id="289" r:id="rId24"/>
    <p:sldId id="290" r:id="rId25"/>
    <p:sldId id="291" r:id="rId26"/>
    <p:sldId id="294" r:id="rId27"/>
    <p:sldId id="292" r:id="rId28"/>
    <p:sldId id="293" r:id="rId29"/>
    <p:sldId id="295" r:id="rId30"/>
    <p:sldId id="299" r:id="rId31"/>
    <p:sldId id="301" r:id="rId32"/>
    <p:sldId id="300" r:id="rId33"/>
    <p:sldId id="296" r:id="rId34"/>
    <p:sldId id="297" r:id="rId35"/>
    <p:sldId id="298" r:id="rId36"/>
    <p:sldId id="303" r:id="rId37"/>
    <p:sldId id="305" r:id="rId38"/>
    <p:sldId id="304" r:id="rId39"/>
    <p:sldId id="302" r:id="rId40"/>
    <p:sldId id="287" r:id="rId41"/>
  </p:sldIdLst>
  <p:sldSz cx="9144000" cy="6858000" type="screen4x3"/>
  <p:notesSz cx="6858000" cy="9144000"/>
  <p:custDataLst>
    <p:tags r:id="rId43"/>
  </p:custDataLst>
  <p:defaultTextStyle>
    <a:defPPr>
      <a:defRPr lang="en-US"/>
    </a:defPPr>
    <a:lvl1pPr marL="0" algn="l" defTabSz="4568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895" algn="l" defTabSz="4568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786" algn="l" defTabSz="4568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683" algn="l" defTabSz="4568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575" algn="l" defTabSz="4568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470" algn="l" defTabSz="4568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361" algn="l" defTabSz="4568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8257" algn="l" defTabSz="4568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5150" algn="l" defTabSz="4568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56" autoAdjust="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5.xml"/><Relationship Id="rId39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4.xml"/><Relationship Id="rId33" Type="http://schemas.openxmlformats.org/officeDocument/2006/relationships/slide" Target="slides/slide12.xml"/><Relationship Id="rId38" Type="http://schemas.openxmlformats.org/officeDocument/2006/relationships/slide" Target="slides/slide17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8.xml"/><Relationship Id="rId41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3.xml"/><Relationship Id="rId32" Type="http://schemas.openxmlformats.org/officeDocument/2006/relationships/slide" Target="slides/slide11.xml"/><Relationship Id="rId37" Type="http://schemas.openxmlformats.org/officeDocument/2006/relationships/slide" Target="slides/slide16.xml"/><Relationship Id="rId40" Type="http://schemas.openxmlformats.org/officeDocument/2006/relationships/slide" Target="slides/slide19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2.xml"/><Relationship Id="rId28" Type="http://schemas.openxmlformats.org/officeDocument/2006/relationships/slide" Target="slides/slide7.xml"/><Relationship Id="rId36" Type="http://schemas.openxmlformats.org/officeDocument/2006/relationships/slide" Target="slides/slide15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0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1.xml"/><Relationship Id="rId27" Type="http://schemas.openxmlformats.org/officeDocument/2006/relationships/slide" Target="slides/slide6.xml"/><Relationship Id="rId30" Type="http://schemas.openxmlformats.org/officeDocument/2006/relationships/slide" Target="slides/slide9.xml"/><Relationship Id="rId35" Type="http://schemas.openxmlformats.org/officeDocument/2006/relationships/slide" Target="slides/slide14.xml"/><Relationship Id="rId43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7E92F-0842-4294-B793-68B586DA24C5}" type="datetimeFigureOut">
              <a:rPr lang="en-US" smtClean="0"/>
              <a:t>9/12/2018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0382A7-6BBA-48E3-B5BA-3C216C3FDB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43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7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895" algn="l" defTabSz="9137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786" algn="l" defTabSz="9137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683" algn="l" defTabSz="9137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575" algn="l" defTabSz="9137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470" algn="l" defTabSz="9137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361" algn="l" defTabSz="9137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257" algn="l" defTabSz="9137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150" algn="l" defTabSz="9137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17957-96E0-421E-9F10-96C284CC066E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457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382A7-6BBA-48E3-B5BA-3C216C3FDBDD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61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7"/>
            <a:ext cx="8458200" cy="1470025"/>
          </a:xfrm>
        </p:spPr>
        <p:txBody>
          <a:bodyPr>
            <a:noAutofit/>
          </a:bodyPr>
          <a:lstStyle>
            <a:lvl1pPr>
              <a:defRPr sz="4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200400"/>
            <a:ext cx="789432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68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7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6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5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4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3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3C9F5-DC32-1847-B419-9EDD7F098AEC}" type="datetimeFigureOut">
              <a:rPr lang="en-US" smtClean="0"/>
              <a:pPr/>
              <a:t>9/12/2018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E6438-34F9-4B41-86B1-3F8CC7AD523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292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55B0-4856-426F-B788-6B5BB1868107}" type="datetimeFigureOut">
              <a:rPr lang="en-US" smtClean="0"/>
              <a:t>9/12/2018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1248D-BF84-4EE4-988B-A4CF1FE09E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51528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EF55B-DD56-4B8F-A77C-71BEFD671C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59D38-11F8-4987-918E-ADB07B9CC4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6680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EF55B-DD56-4B8F-A77C-71BEFD671C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59D38-11F8-4987-918E-ADB07B9CC4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18167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95" indent="0">
              <a:buNone/>
              <a:defRPr sz="2000" b="1"/>
            </a:lvl2pPr>
            <a:lvl3pPr marL="913786" indent="0">
              <a:buNone/>
              <a:defRPr sz="1800" b="1"/>
            </a:lvl3pPr>
            <a:lvl4pPr marL="1370683" indent="0">
              <a:buNone/>
              <a:defRPr sz="1600" b="1"/>
            </a:lvl4pPr>
            <a:lvl5pPr marL="1827575" indent="0">
              <a:buNone/>
              <a:defRPr sz="1600" b="1"/>
            </a:lvl5pPr>
            <a:lvl6pPr marL="2284470" indent="0">
              <a:buNone/>
              <a:defRPr sz="1600" b="1"/>
            </a:lvl6pPr>
            <a:lvl7pPr marL="2741361" indent="0">
              <a:buNone/>
              <a:defRPr sz="1600" b="1"/>
            </a:lvl7pPr>
            <a:lvl8pPr marL="3198257" indent="0">
              <a:buNone/>
              <a:defRPr sz="1600" b="1"/>
            </a:lvl8pPr>
            <a:lvl9pPr marL="365515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95" indent="0">
              <a:buNone/>
              <a:defRPr sz="2000" b="1"/>
            </a:lvl2pPr>
            <a:lvl3pPr marL="913786" indent="0">
              <a:buNone/>
              <a:defRPr sz="1800" b="1"/>
            </a:lvl3pPr>
            <a:lvl4pPr marL="1370683" indent="0">
              <a:buNone/>
              <a:defRPr sz="1600" b="1"/>
            </a:lvl4pPr>
            <a:lvl5pPr marL="1827575" indent="0">
              <a:buNone/>
              <a:defRPr sz="1600" b="1"/>
            </a:lvl5pPr>
            <a:lvl6pPr marL="2284470" indent="0">
              <a:buNone/>
              <a:defRPr sz="1600" b="1"/>
            </a:lvl6pPr>
            <a:lvl7pPr marL="2741361" indent="0">
              <a:buNone/>
              <a:defRPr sz="1600" b="1"/>
            </a:lvl7pPr>
            <a:lvl8pPr marL="3198257" indent="0">
              <a:buNone/>
              <a:defRPr sz="1600" b="1"/>
            </a:lvl8pPr>
            <a:lvl9pPr marL="365515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EF55B-DD56-4B8F-A77C-71BEFD671C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59D38-11F8-4987-918E-ADB07B9CC4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23700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EF55B-DD56-4B8F-A77C-71BEFD671C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59D38-11F8-4987-918E-ADB07B9CC4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91248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EF55B-DD56-4B8F-A77C-71BEFD671C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59D38-11F8-4987-918E-ADB07B9CC4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12105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3340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16025"/>
            <a:ext cx="5486400" cy="4117975"/>
          </a:xfrm>
        </p:spPr>
        <p:txBody>
          <a:bodyPr/>
          <a:lstStyle>
            <a:lvl1pPr marL="0" indent="0">
              <a:buNone/>
              <a:defRPr sz="3200"/>
            </a:lvl1pPr>
            <a:lvl2pPr marL="456895" indent="0">
              <a:buNone/>
              <a:defRPr sz="2800"/>
            </a:lvl2pPr>
            <a:lvl3pPr marL="913786" indent="0">
              <a:buNone/>
              <a:defRPr sz="2400"/>
            </a:lvl3pPr>
            <a:lvl4pPr marL="1370683" indent="0">
              <a:buNone/>
              <a:defRPr sz="2000"/>
            </a:lvl4pPr>
            <a:lvl5pPr marL="1827575" indent="0">
              <a:buNone/>
              <a:defRPr sz="2000"/>
            </a:lvl5pPr>
            <a:lvl6pPr marL="2284470" indent="0">
              <a:buNone/>
              <a:defRPr sz="2000"/>
            </a:lvl6pPr>
            <a:lvl7pPr marL="2741361" indent="0">
              <a:buNone/>
              <a:defRPr sz="2000"/>
            </a:lvl7pPr>
            <a:lvl8pPr marL="3198257" indent="0">
              <a:buNone/>
              <a:defRPr sz="2000"/>
            </a:lvl8pPr>
            <a:lvl9pPr marL="365515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9007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895" indent="0">
              <a:buNone/>
              <a:defRPr sz="1200"/>
            </a:lvl2pPr>
            <a:lvl3pPr marL="913786" indent="0">
              <a:buNone/>
              <a:defRPr sz="1000"/>
            </a:lvl3pPr>
            <a:lvl4pPr marL="1370683" indent="0">
              <a:buNone/>
              <a:defRPr sz="900"/>
            </a:lvl4pPr>
            <a:lvl5pPr marL="1827575" indent="0">
              <a:buNone/>
              <a:defRPr sz="900"/>
            </a:lvl5pPr>
            <a:lvl6pPr marL="2284470" indent="0">
              <a:buNone/>
              <a:defRPr sz="900"/>
            </a:lvl6pPr>
            <a:lvl7pPr marL="2741361" indent="0">
              <a:buNone/>
              <a:defRPr sz="900"/>
            </a:lvl7pPr>
            <a:lvl8pPr marL="3198257" indent="0">
              <a:buNone/>
              <a:defRPr sz="900"/>
            </a:lvl8pPr>
            <a:lvl9pPr marL="365515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234904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7"/>
            <a:ext cx="8458200" cy="1470025"/>
          </a:xfrm>
        </p:spPr>
        <p:txBody>
          <a:bodyPr>
            <a:noAutofit/>
          </a:bodyPr>
          <a:lstStyle>
            <a:lvl1pPr>
              <a:defRPr sz="4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200400"/>
            <a:ext cx="789432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68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7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6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5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4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3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3C9F5-DC32-1847-B419-9EDD7F098A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E6438-34F9-4B41-86B1-3F8CC7AD52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67540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EF55B-DD56-4B8F-A77C-71BEFD671C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59D38-11F8-4987-918E-ADB07B9CC4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2174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EF55B-DD56-4B8F-A77C-71BEFD671C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59D38-11F8-4987-918E-ADB07B9CC4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38457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95" indent="0">
              <a:buNone/>
              <a:defRPr sz="2000" b="1"/>
            </a:lvl2pPr>
            <a:lvl3pPr marL="913786" indent="0">
              <a:buNone/>
              <a:defRPr sz="1800" b="1"/>
            </a:lvl3pPr>
            <a:lvl4pPr marL="1370683" indent="0">
              <a:buNone/>
              <a:defRPr sz="1600" b="1"/>
            </a:lvl4pPr>
            <a:lvl5pPr marL="1827575" indent="0">
              <a:buNone/>
              <a:defRPr sz="1600" b="1"/>
            </a:lvl5pPr>
            <a:lvl6pPr marL="2284470" indent="0">
              <a:buNone/>
              <a:defRPr sz="1600" b="1"/>
            </a:lvl6pPr>
            <a:lvl7pPr marL="2741361" indent="0">
              <a:buNone/>
              <a:defRPr sz="1600" b="1"/>
            </a:lvl7pPr>
            <a:lvl8pPr marL="3198257" indent="0">
              <a:buNone/>
              <a:defRPr sz="1600" b="1"/>
            </a:lvl8pPr>
            <a:lvl9pPr marL="365515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95" indent="0">
              <a:buNone/>
              <a:defRPr sz="2000" b="1"/>
            </a:lvl2pPr>
            <a:lvl3pPr marL="913786" indent="0">
              <a:buNone/>
              <a:defRPr sz="1800" b="1"/>
            </a:lvl3pPr>
            <a:lvl4pPr marL="1370683" indent="0">
              <a:buNone/>
              <a:defRPr sz="1600" b="1"/>
            </a:lvl4pPr>
            <a:lvl5pPr marL="1827575" indent="0">
              <a:buNone/>
              <a:defRPr sz="1600" b="1"/>
            </a:lvl5pPr>
            <a:lvl6pPr marL="2284470" indent="0">
              <a:buNone/>
              <a:defRPr sz="1600" b="1"/>
            </a:lvl6pPr>
            <a:lvl7pPr marL="2741361" indent="0">
              <a:buNone/>
              <a:defRPr sz="1600" b="1"/>
            </a:lvl7pPr>
            <a:lvl8pPr marL="3198257" indent="0">
              <a:buNone/>
              <a:defRPr sz="1600" b="1"/>
            </a:lvl8pPr>
            <a:lvl9pPr marL="365515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EF55B-DD56-4B8F-A77C-71BEFD671C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59D38-11F8-4987-918E-ADB07B9CC4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595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55B0-4856-426F-B788-6B5BB1868107}" type="datetimeFigureOut">
              <a:rPr lang="en-US" smtClean="0"/>
              <a:t>9/12/2018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1248D-BF84-4EE4-988B-A4CF1FE09E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74025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EF55B-DD56-4B8F-A77C-71BEFD671C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59D38-11F8-4987-918E-ADB07B9CC4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95373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EF55B-DD56-4B8F-A77C-71BEFD671C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59D38-11F8-4987-918E-ADB07B9CC4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76114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3340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16025"/>
            <a:ext cx="5486400" cy="4117975"/>
          </a:xfrm>
        </p:spPr>
        <p:txBody>
          <a:bodyPr/>
          <a:lstStyle>
            <a:lvl1pPr marL="0" indent="0">
              <a:buNone/>
              <a:defRPr sz="3200"/>
            </a:lvl1pPr>
            <a:lvl2pPr marL="456895" indent="0">
              <a:buNone/>
              <a:defRPr sz="2800"/>
            </a:lvl2pPr>
            <a:lvl3pPr marL="913786" indent="0">
              <a:buNone/>
              <a:defRPr sz="2400"/>
            </a:lvl3pPr>
            <a:lvl4pPr marL="1370683" indent="0">
              <a:buNone/>
              <a:defRPr sz="2000"/>
            </a:lvl4pPr>
            <a:lvl5pPr marL="1827575" indent="0">
              <a:buNone/>
              <a:defRPr sz="2000"/>
            </a:lvl5pPr>
            <a:lvl6pPr marL="2284470" indent="0">
              <a:buNone/>
              <a:defRPr sz="2000"/>
            </a:lvl6pPr>
            <a:lvl7pPr marL="2741361" indent="0">
              <a:buNone/>
              <a:defRPr sz="2000"/>
            </a:lvl7pPr>
            <a:lvl8pPr marL="3198257" indent="0">
              <a:buNone/>
              <a:defRPr sz="2000"/>
            </a:lvl8pPr>
            <a:lvl9pPr marL="365515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9007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895" indent="0">
              <a:buNone/>
              <a:defRPr sz="1200"/>
            </a:lvl2pPr>
            <a:lvl3pPr marL="913786" indent="0">
              <a:buNone/>
              <a:defRPr sz="1000"/>
            </a:lvl3pPr>
            <a:lvl4pPr marL="1370683" indent="0">
              <a:buNone/>
              <a:defRPr sz="900"/>
            </a:lvl4pPr>
            <a:lvl5pPr marL="1827575" indent="0">
              <a:buNone/>
              <a:defRPr sz="900"/>
            </a:lvl5pPr>
            <a:lvl6pPr marL="2284470" indent="0">
              <a:buNone/>
              <a:defRPr sz="900"/>
            </a:lvl6pPr>
            <a:lvl7pPr marL="2741361" indent="0">
              <a:buNone/>
              <a:defRPr sz="900"/>
            </a:lvl7pPr>
            <a:lvl8pPr marL="3198257" indent="0">
              <a:buNone/>
              <a:defRPr sz="900"/>
            </a:lvl8pPr>
            <a:lvl9pPr marL="365515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619526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7"/>
            <a:ext cx="8458200" cy="1470025"/>
          </a:xfrm>
        </p:spPr>
        <p:txBody>
          <a:bodyPr>
            <a:noAutofit/>
          </a:bodyPr>
          <a:lstStyle>
            <a:lvl1pPr>
              <a:defRPr sz="4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200400"/>
            <a:ext cx="789432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68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7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6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5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4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3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3C9F5-DC32-1847-B419-9EDD7F098A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E6438-34F9-4B41-86B1-3F8CC7AD52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20269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8"/>
            <a:ext cx="8458200" cy="1470025"/>
          </a:xfrm>
        </p:spPr>
        <p:txBody>
          <a:bodyPr>
            <a:noAutofit/>
          </a:bodyPr>
          <a:lstStyle>
            <a:lvl1pPr>
              <a:defRPr sz="4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200400"/>
            <a:ext cx="789432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6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6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0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9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555C70-07E0-4D06-B251-093EE6768E7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4910D5-F022-46B1-B9F7-DA20520D71C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35280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"/>
            <a:ext cx="8229600" cy="1470025"/>
          </a:xfrm>
        </p:spPr>
        <p:txBody>
          <a:bodyPr>
            <a:noAutofit/>
          </a:bodyPr>
          <a:lstStyle>
            <a:lvl1pPr>
              <a:defRPr sz="4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200400"/>
            <a:ext cx="789432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3C9F5-DC32-1847-B419-9EDD7F098A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E6438-34F9-4B41-86B1-3F8CC7AD52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3391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7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895" indent="0">
              <a:buNone/>
              <a:defRPr sz="1200"/>
            </a:lvl2pPr>
            <a:lvl3pPr marL="913786" indent="0">
              <a:buNone/>
              <a:defRPr sz="1000"/>
            </a:lvl3pPr>
            <a:lvl4pPr marL="1370683" indent="0">
              <a:buNone/>
              <a:defRPr sz="900"/>
            </a:lvl4pPr>
            <a:lvl5pPr marL="1827575" indent="0">
              <a:buNone/>
              <a:defRPr sz="900"/>
            </a:lvl5pPr>
            <a:lvl6pPr marL="2284470" indent="0">
              <a:buNone/>
              <a:defRPr sz="900"/>
            </a:lvl6pPr>
            <a:lvl7pPr marL="2741361" indent="0">
              <a:buNone/>
              <a:defRPr sz="900"/>
            </a:lvl7pPr>
            <a:lvl8pPr marL="3198257" indent="0">
              <a:buNone/>
              <a:defRPr sz="900"/>
            </a:lvl8pPr>
            <a:lvl9pPr marL="365515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55B0-4856-426F-B788-6B5BB1868107}" type="datetimeFigureOut">
              <a:rPr lang="en-US" smtClean="0"/>
              <a:t>9/12/2018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1248D-BF84-4EE4-988B-A4CF1FE09E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3020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2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7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895" indent="0">
              <a:buNone/>
              <a:defRPr sz="2800"/>
            </a:lvl2pPr>
            <a:lvl3pPr marL="913786" indent="0">
              <a:buNone/>
              <a:defRPr sz="2400"/>
            </a:lvl3pPr>
            <a:lvl4pPr marL="1370683" indent="0">
              <a:buNone/>
              <a:defRPr sz="2000"/>
            </a:lvl4pPr>
            <a:lvl5pPr marL="1827575" indent="0">
              <a:buNone/>
              <a:defRPr sz="2000"/>
            </a:lvl5pPr>
            <a:lvl6pPr marL="2284470" indent="0">
              <a:buNone/>
              <a:defRPr sz="2000"/>
            </a:lvl6pPr>
            <a:lvl7pPr marL="2741361" indent="0">
              <a:buNone/>
              <a:defRPr sz="2000"/>
            </a:lvl7pPr>
            <a:lvl8pPr marL="3198257" indent="0">
              <a:buNone/>
              <a:defRPr sz="2000"/>
            </a:lvl8pPr>
            <a:lvl9pPr marL="365515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895" indent="0">
              <a:buNone/>
              <a:defRPr sz="1200"/>
            </a:lvl2pPr>
            <a:lvl3pPr marL="913786" indent="0">
              <a:buNone/>
              <a:defRPr sz="1000"/>
            </a:lvl3pPr>
            <a:lvl4pPr marL="1370683" indent="0">
              <a:buNone/>
              <a:defRPr sz="900"/>
            </a:lvl4pPr>
            <a:lvl5pPr marL="1827575" indent="0">
              <a:buNone/>
              <a:defRPr sz="900"/>
            </a:lvl5pPr>
            <a:lvl6pPr marL="2284470" indent="0">
              <a:buNone/>
              <a:defRPr sz="900"/>
            </a:lvl6pPr>
            <a:lvl7pPr marL="2741361" indent="0">
              <a:buNone/>
              <a:defRPr sz="900"/>
            </a:lvl7pPr>
            <a:lvl8pPr marL="3198257" indent="0">
              <a:buNone/>
              <a:defRPr sz="900"/>
            </a:lvl8pPr>
            <a:lvl9pPr marL="365515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55B0-4856-426F-B788-6B5BB1868107}" type="datetimeFigureOut">
              <a:rPr lang="en-US" smtClean="0"/>
              <a:t>9/12/2018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1248D-BF84-4EE4-988B-A4CF1FE09E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919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55B0-4856-426F-B788-6B5BB1868107}" type="datetimeFigureOut">
              <a:rPr lang="en-US" smtClean="0"/>
              <a:t>9/12/2018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1248D-BF84-4EE4-988B-A4CF1FE09E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5090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464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55B0-4856-426F-B788-6B5BB1868107}" type="datetimeFigureOut">
              <a:rPr lang="en-US" smtClean="0"/>
              <a:t>9/12/2018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1248D-BF84-4EE4-988B-A4CF1FE09E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0909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670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68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7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6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5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4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3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71606-FF99-4275-AF81-456DCE9C16AF}" type="datetimeFigureOut">
              <a:rPr lang="en-US" smtClean="0"/>
              <a:t>9/12/2018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B88F0-534F-410E-90DC-63803B2E3D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1446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EF55B-DD56-4B8F-A77C-71BEFD671C8C}" type="datetimeFigureOut">
              <a:rPr lang="en-US" smtClean="0"/>
              <a:t>9/12/2018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59D38-11F8-4987-918E-ADB07B9CC4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1862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EF55B-DD56-4B8F-A77C-71BEFD671C8C}" type="datetimeFigureOut">
              <a:rPr lang="en-US" smtClean="0"/>
              <a:t>9/12/2018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59D38-11F8-4987-918E-ADB07B9CC4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1414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95" indent="0">
              <a:buNone/>
              <a:defRPr sz="2000" b="1"/>
            </a:lvl2pPr>
            <a:lvl3pPr marL="913786" indent="0">
              <a:buNone/>
              <a:defRPr sz="1800" b="1"/>
            </a:lvl3pPr>
            <a:lvl4pPr marL="1370683" indent="0">
              <a:buNone/>
              <a:defRPr sz="1600" b="1"/>
            </a:lvl4pPr>
            <a:lvl5pPr marL="1827575" indent="0">
              <a:buNone/>
              <a:defRPr sz="1600" b="1"/>
            </a:lvl5pPr>
            <a:lvl6pPr marL="2284470" indent="0">
              <a:buNone/>
              <a:defRPr sz="1600" b="1"/>
            </a:lvl6pPr>
            <a:lvl7pPr marL="2741361" indent="0">
              <a:buNone/>
              <a:defRPr sz="1600" b="1"/>
            </a:lvl7pPr>
            <a:lvl8pPr marL="3198257" indent="0">
              <a:buNone/>
              <a:defRPr sz="1600" b="1"/>
            </a:lvl8pPr>
            <a:lvl9pPr marL="365515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95" indent="0">
              <a:buNone/>
              <a:defRPr sz="2000" b="1"/>
            </a:lvl2pPr>
            <a:lvl3pPr marL="913786" indent="0">
              <a:buNone/>
              <a:defRPr sz="1800" b="1"/>
            </a:lvl3pPr>
            <a:lvl4pPr marL="1370683" indent="0">
              <a:buNone/>
              <a:defRPr sz="1600" b="1"/>
            </a:lvl4pPr>
            <a:lvl5pPr marL="1827575" indent="0">
              <a:buNone/>
              <a:defRPr sz="1600" b="1"/>
            </a:lvl5pPr>
            <a:lvl6pPr marL="2284470" indent="0">
              <a:buNone/>
              <a:defRPr sz="1600" b="1"/>
            </a:lvl6pPr>
            <a:lvl7pPr marL="2741361" indent="0">
              <a:buNone/>
              <a:defRPr sz="1600" b="1"/>
            </a:lvl7pPr>
            <a:lvl8pPr marL="3198257" indent="0">
              <a:buNone/>
              <a:defRPr sz="1600" b="1"/>
            </a:lvl8pPr>
            <a:lvl9pPr marL="365515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EF55B-DD56-4B8F-A77C-71BEFD671C8C}" type="datetimeFigureOut">
              <a:rPr lang="en-US" smtClean="0"/>
              <a:t>9/12/2018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59D38-11F8-4987-918E-ADB07B9CC4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530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7"/>
            <a:ext cx="8458200" cy="1470025"/>
          </a:xfrm>
        </p:spPr>
        <p:txBody>
          <a:bodyPr>
            <a:noAutofit/>
          </a:bodyPr>
          <a:lstStyle>
            <a:lvl1pPr>
              <a:defRPr sz="4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200400"/>
            <a:ext cx="789432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68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7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6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5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4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3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3C9F5-DC32-1847-B419-9EDD7F098AEC}" type="datetimeFigureOut">
              <a:rPr lang="en-US" smtClean="0"/>
              <a:pPr/>
              <a:t>9/12/2018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E6438-34F9-4B41-86B1-3F8CC7AD523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1288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EF55B-DD56-4B8F-A77C-71BEFD671C8C}" type="datetimeFigureOut">
              <a:rPr lang="en-US" smtClean="0"/>
              <a:t>9/12/2018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59D38-11F8-4987-918E-ADB07B9CC4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9082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EF55B-DD56-4B8F-A77C-71BEFD671C8C}" type="datetimeFigureOut">
              <a:rPr lang="en-US" smtClean="0"/>
              <a:t>9/12/2018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59D38-11F8-4987-918E-ADB07B9CC4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8152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3340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16025"/>
            <a:ext cx="5486400" cy="4117975"/>
          </a:xfrm>
        </p:spPr>
        <p:txBody>
          <a:bodyPr/>
          <a:lstStyle>
            <a:lvl1pPr marL="0" indent="0">
              <a:buNone/>
              <a:defRPr sz="3200"/>
            </a:lvl1pPr>
            <a:lvl2pPr marL="456895" indent="0">
              <a:buNone/>
              <a:defRPr sz="2800"/>
            </a:lvl2pPr>
            <a:lvl3pPr marL="913786" indent="0">
              <a:buNone/>
              <a:defRPr sz="2400"/>
            </a:lvl3pPr>
            <a:lvl4pPr marL="1370683" indent="0">
              <a:buNone/>
              <a:defRPr sz="2000"/>
            </a:lvl4pPr>
            <a:lvl5pPr marL="1827575" indent="0">
              <a:buNone/>
              <a:defRPr sz="2000"/>
            </a:lvl5pPr>
            <a:lvl6pPr marL="2284470" indent="0">
              <a:buNone/>
              <a:defRPr sz="2000"/>
            </a:lvl6pPr>
            <a:lvl7pPr marL="2741361" indent="0">
              <a:buNone/>
              <a:defRPr sz="2000"/>
            </a:lvl7pPr>
            <a:lvl8pPr marL="3198257" indent="0">
              <a:buNone/>
              <a:defRPr sz="2000"/>
            </a:lvl8pPr>
            <a:lvl9pPr marL="365515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9007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895" indent="0">
              <a:buNone/>
              <a:defRPr sz="1200"/>
            </a:lvl2pPr>
            <a:lvl3pPr marL="913786" indent="0">
              <a:buNone/>
              <a:defRPr sz="1000"/>
            </a:lvl3pPr>
            <a:lvl4pPr marL="1370683" indent="0">
              <a:buNone/>
              <a:defRPr sz="900"/>
            </a:lvl4pPr>
            <a:lvl5pPr marL="1827575" indent="0">
              <a:buNone/>
              <a:defRPr sz="900"/>
            </a:lvl5pPr>
            <a:lvl6pPr marL="2284470" indent="0">
              <a:buNone/>
              <a:defRPr sz="900"/>
            </a:lvl6pPr>
            <a:lvl7pPr marL="2741361" indent="0">
              <a:buNone/>
              <a:defRPr sz="900"/>
            </a:lvl7pPr>
            <a:lvl8pPr marL="3198257" indent="0">
              <a:buNone/>
              <a:defRPr sz="900"/>
            </a:lvl8pPr>
            <a:lvl9pPr marL="365515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33568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7"/>
            <a:ext cx="8458200" cy="1470025"/>
          </a:xfrm>
        </p:spPr>
        <p:txBody>
          <a:bodyPr>
            <a:noAutofit/>
          </a:bodyPr>
          <a:lstStyle>
            <a:lvl1pPr>
              <a:defRPr sz="4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200400"/>
            <a:ext cx="789432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68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7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6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5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4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3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3C9F5-DC32-1847-B419-9EDD7F098AEC}" type="datetimeFigureOut">
              <a:rPr lang="en-US" smtClean="0"/>
              <a:pPr/>
              <a:t>9/12/2018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E6438-34F9-4B41-86B1-3F8CC7AD523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2378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2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8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7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6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5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4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3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3844-A7FF-49B4-957C-F467D9E4D4C3}" type="datetimeFigureOut">
              <a:rPr lang="en-US" smtClean="0"/>
              <a:t>9/12/2018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0165D-BBEB-4651-9E1E-464E1FD96E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3180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3844-A7FF-49B4-957C-F467D9E4D4C3}" type="datetimeFigureOut">
              <a:rPr lang="en-US" smtClean="0"/>
              <a:t>9/12/2018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0165D-BBEB-4651-9E1E-464E1FD96E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8990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89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7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6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57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47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3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2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15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3844-A7FF-49B4-957C-F467D9E4D4C3}" type="datetimeFigureOut">
              <a:rPr lang="en-US" smtClean="0"/>
              <a:t>9/12/2018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0165D-BBEB-4651-9E1E-464E1FD96E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6582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3844-A7FF-49B4-957C-F467D9E4D4C3}" type="datetimeFigureOut">
              <a:rPr lang="en-US" smtClean="0"/>
              <a:t>9/12/2018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0165D-BBEB-4651-9E1E-464E1FD96E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6176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95" indent="0">
              <a:buNone/>
              <a:defRPr sz="2000" b="1"/>
            </a:lvl2pPr>
            <a:lvl3pPr marL="913786" indent="0">
              <a:buNone/>
              <a:defRPr sz="1800" b="1"/>
            </a:lvl3pPr>
            <a:lvl4pPr marL="1370683" indent="0">
              <a:buNone/>
              <a:defRPr sz="1600" b="1"/>
            </a:lvl4pPr>
            <a:lvl5pPr marL="1827575" indent="0">
              <a:buNone/>
              <a:defRPr sz="1600" b="1"/>
            </a:lvl5pPr>
            <a:lvl6pPr marL="2284470" indent="0">
              <a:buNone/>
              <a:defRPr sz="1600" b="1"/>
            </a:lvl6pPr>
            <a:lvl7pPr marL="2741361" indent="0">
              <a:buNone/>
              <a:defRPr sz="1600" b="1"/>
            </a:lvl7pPr>
            <a:lvl8pPr marL="3198257" indent="0">
              <a:buNone/>
              <a:defRPr sz="1600" b="1"/>
            </a:lvl8pPr>
            <a:lvl9pPr marL="365515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95" indent="0">
              <a:buNone/>
              <a:defRPr sz="2000" b="1"/>
            </a:lvl2pPr>
            <a:lvl3pPr marL="913786" indent="0">
              <a:buNone/>
              <a:defRPr sz="1800" b="1"/>
            </a:lvl3pPr>
            <a:lvl4pPr marL="1370683" indent="0">
              <a:buNone/>
              <a:defRPr sz="1600" b="1"/>
            </a:lvl4pPr>
            <a:lvl5pPr marL="1827575" indent="0">
              <a:buNone/>
              <a:defRPr sz="1600" b="1"/>
            </a:lvl5pPr>
            <a:lvl6pPr marL="2284470" indent="0">
              <a:buNone/>
              <a:defRPr sz="1600" b="1"/>
            </a:lvl6pPr>
            <a:lvl7pPr marL="2741361" indent="0">
              <a:buNone/>
              <a:defRPr sz="1600" b="1"/>
            </a:lvl7pPr>
            <a:lvl8pPr marL="3198257" indent="0">
              <a:buNone/>
              <a:defRPr sz="1600" b="1"/>
            </a:lvl8pPr>
            <a:lvl9pPr marL="365515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3844-A7FF-49B4-957C-F467D9E4D4C3}" type="datetimeFigureOut">
              <a:rPr lang="en-US" smtClean="0"/>
              <a:t>9/12/2018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0165D-BBEB-4651-9E1E-464E1FD96E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9408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3844-A7FF-49B4-957C-F467D9E4D4C3}" type="datetimeFigureOut">
              <a:rPr lang="en-US" smtClean="0"/>
              <a:t>9/12/2018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0165D-BBEB-4651-9E1E-464E1FD96E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578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EF55B-DD56-4B8F-A77C-71BEFD671C8C}" type="datetimeFigureOut">
              <a:rPr lang="en-US" smtClean="0"/>
              <a:t>9/12/2018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59D38-11F8-4987-918E-ADB07B9CC4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4367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3844-A7FF-49B4-957C-F467D9E4D4C3}" type="datetimeFigureOut">
              <a:rPr lang="en-US" smtClean="0"/>
              <a:t>9/12/2018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0165D-BBEB-4651-9E1E-464E1FD96E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6629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7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895" indent="0">
              <a:buNone/>
              <a:defRPr sz="1200"/>
            </a:lvl2pPr>
            <a:lvl3pPr marL="913786" indent="0">
              <a:buNone/>
              <a:defRPr sz="1000"/>
            </a:lvl3pPr>
            <a:lvl4pPr marL="1370683" indent="0">
              <a:buNone/>
              <a:defRPr sz="900"/>
            </a:lvl4pPr>
            <a:lvl5pPr marL="1827575" indent="0">
              <a:buNone/>
              <a:defRPr sz="900"/>
            </a:lvl5pPr>
            <a:lvl6pPr marL="2284470" indent="0">
              <a:buNone/>
              <a:defRPr sz="900"/>
            </a:lvl6pPr>
            <a:lvl7pPr marL="2741361" indent="0">
              <a:buNone/>
              <a:defRPr sz="900"/>
            </a:lvl7pPr>
            <a:lvl8pPr marL="3198257" indent="0">
              <a:buNone/>
              <a:defRPr sz="900"/>
            </a:lvl8pPr>
            <a:lvl9pPr marL="365515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3844-A7FF-49B4-957C-F467D9E4D4C3}" type="datetimeFigureOut">
              <a:rPr lang="en-US" smtClean="0"/>
              <a:t>9/12/2018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0165D-BBEB-4651-9E1E-464E1FD96E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5522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2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7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895" indent="0">
              <a:buNone/>
              <a:defRPr sz="2800"/>
            </a:lvl2pPr>
            <a:lvl3pPr marL="913786" indent="0">
              <a:buNone/>
              <a:defRPr sz="2400"/>
            </a:lvl3pPr>
            <a:lvl4pPr marL="1370683" indent="0">
              <a:buNone/>
              <a:defRPr sz="2000"/>
            </a:lvl4pPr>
            <a:lvl5pPr marL="1827575" indent="0">
              <a:buNone/>
              <a:defRPr sz="2000"/>
            </a:lvl5pPr>
            <a:lvl6pPr marL="2284470" indent="0">
              <a:buNone/>
              <a:defRPr sz="2000"/>
            </a:lvl6pPr>
            <a:lvl7pPr marL="2741361" indent="0">
              <a:buNone/>
              <a:defRPr sz="2000"/>
            </a:lvl7pPr>
            <a:lvl8pPr marL="3198257" indent="0">
              <a:buNone/>
              <a:defRPr sz="2000"/>
            </a:lvl8pPr>
            <a:lvl9pPr marL="365515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895" indent="0">
              <a:buNone/>
              <a:defRPr sz="1200"/>
            </a:lvl2pPr>
            <a:lvl3pPr marL="913786" indent="0">
              <a:buNone/>
              <a:defRPr sz="1000"/>
            </a:lvl3pPr>
            <a:lvl4pPr marL="1370683" indent="0">
              <a:buNone/>
              <a:defRPr sz="900"/>
            </a:lvl4pPr>
            <a:lvl5pPr marL="1827575" indent="0">
              <a:buNone/>
              <a:defRPr sz="900"/>
            </a:lvl5pPr>
            <a:lvl6pPr marL="2284470" indent="0">
              <a:buNone/>
              <a:defRPr sz="900"/>
            </a:lvl6pPr>
            <a:lvl7pPr marL="2741361" indent="0">
              <a:buNone/>
              <a:defRPr sz="900"/>
            </a:lvl7pPr>
            <a:lvl8pPr marL="3198257" indent="0">
              <a:buNone/>
              <a:defRPr sz="900"/>
            </a:lvl8pPr>
            <a:lvl9pPr marL="365515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3844-A7FF-49B4-957C-F467D9E4D4C3}" type="datetimeFigureOut">
              <a:rPr lang="en-US" smtClean="0"/>
              <a:t>9/12/2018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0165D-BBEB-4651-9E1E-464E1FD96E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8371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3844-A7FF-49B4-957C-F467D9E4D4C3}" type="datetimeFigureOut">
              <a:rPr lang="en-US" smtClean="0"/>
              <a:t>9/12/2018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0165D-BBEB-4651-9E1E-464E1FD96E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8824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464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3844-A7FF-49B4-957C-F467D9E4D4C3}" type="datetimeFigureOut">
              <a:rPr lang="en-US" smtClean="0"/>
              <a:t>9/12/2018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0165D-BBEB-4651-9E1E-464E1FD96E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0100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2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68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7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6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5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4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3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5160-09BB-4151-B387-8C301E7322FA}" type="datetimeFigureOut">
              <a:rPr lang="en-US" smtClean="0"/>
              <a:t>9/12/2018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E364F-1E57-4F67-80CB-AC39547AE6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84511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5160-09BB-4151-B387-8C301E7322FA}" type="datetimeFigureOut">
              <a:rPr lang="en-US" smtClean="0"/>
              <a:t>9/12/2018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E364F-1E57-4F67-80CB-AC39547AE6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362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89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7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6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57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47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3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2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15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5160-09BB-4151-B387-8C301E7322FA}" type="datetimeFigureOut">
              <a:rPr lang="en-US" smtClean="0"/>
              <a:t>9/12/2018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E364F-1E57-4F67-80CB-AC39547AE6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8775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5160-09BB-4151-B387-8C301E7322FA}" type="datetimeFigureOut">
              <a:rPr lang="en-US" smtClean="0"/>
              <a:t>9/12/2018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E364F-1E57-4F67-80CB-AC39547AE6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2110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95" indent="0">
              <a:buNone/>
              <a:defRPr sz="2000" b="1"/>
            </a:lvl2pPr>
            <a:lvl3pPr marL="913786" indent="0">
              <a:buNone/>
              <a:defRPr sz="1800" b="1"/>
            </a:lvl3pPr>
            <a:lvl4pPr marL="1370683" indent="0">
              <a:buNone/>
              <a:defRPr sz="1600" b="1"/>
            </a:lvl4pPr>
            <a:lvl5pPr marL="1827575" indent="0">
              <a:buNone/>
              <a:defRPr sz="1600" b="1"/>
            </a:lvl5pPr>
            <a:lvl6pPr marL="2284470" indent="0">
              <a:buNone/>
              <a:defRPr sz="1600" b="1"/>
            </a:lvl6pPr>
            <a:lvl7pPr marL="2741361" indent="0">
              <a:buNone/>
              <a:defRPr sz="1600" b="1"/>
            </a:lvl7pPr>
            <a:lvl8pPr marL="3198257" indent="0">
              <a:buNone/>
              <a:defRPr sz="1600" b="1"/>
            </a:lvl8pPr>
            <a:lvl9pPr marL="365515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95" indent="0">
              <a:buNone/>
              <a:defRPr sz="2000" b="1"/>
            </a:lvl2pPr>
            <a:lvl3pPr marL="913786" indent="0">
              <a:buNone/>
              <a:defRPr sz="1800" b="1"/>
            </a:lvl3pPr>
            <a:lvl4pPr marL="1370683" indent="0">
              <a:buNone/>
              <a:defRPr sz="1600" b="1"/>
            </a:lvl4pPr>
            <a:lvl5pPr marL="1827575" indent="0">
              <a:buNone/>
              <a:defRPr sz="1600" b="1"/>
            </a:lvl5pPr>
            <a:lvl6pPr marL="2284470" indent="0">
              <a:buNone/>
              <a:defRPr sz="1600" b="1"/>
            </a:lvl6pPr>
            <a:lvl7pPr marL="2741361" indent="0">
              <a:buNone/>
              <a:defRPr sz="1600" b="1"/>
            </a:lvl7pPr>
            <a:lvl8pPr marL="3198257" indent="0">
              <a:buNone/>
              <a:defRPr sz="1600" b="1"/>
            </a:lvl8pPr>
            <a:lvl9pPr marL="365515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5160-09BB-4151-B387-8C301E7322FA}" type="datetimeFigureOut">
              <a:rPr lang="en-US" smtClean="0"/>
              <a:t>9/12/2018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E364F-1E57-4F67-80CB-AC39547AE6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20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95" indent="0">
              <a:buNone/>
              <a:defRPr sz="2000" b="1"/>
            </a:lvl2pPr>
            <a:lvl3pPr marL="913786" indent="0">
              <a:buNone/>
              <a:defRPr sz="1800" b="1"/>
            </a:lvl3pPr>
            <a:lvl4pPr marL="1370683" indent="0">
              <a:buNone/>
              <a:defRPr sz="1600" b="1"/>
            </a:lvl4pPr>
            <a:lvl5pPr marL="1827575" indent="0">
              <a:buNone/>
              <a:defRPr sz="1600" b="1"/>
            </a:lvl5pPr>
            <a:lvl6pPr marL="2284470" indent="0">
              <a:buNone/>
              <a:defRPr sz="1600" b="1"/>
            </a:lvl6pPr>
            <a:lvl7pPr marL="2741361" indent="0">
              <a:buNone/>
              <a:defRPr sz="1600" b="1"/>
            </a:lvl7pPr>
            <a:lvl8pPr marL="3198257" indent="0">
              <a:buNone/>
              <a:defRPr sz="1600" b="1"/>
            </a:lvl8pPr>
            <a:lvl9pPr marL="365515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95" indent="0">
              <a:buNone/>
              <a:defRPr sz="2000" b="1"/>
            </a:lvl2pPr>
            <a:lvl3pPr marL="913786" indent="0">
              <a:buNone/>
              <a:defRPr sz="1800" b="1"/>
            </a:lvl3pPr>
            <a:lvl4pPr marL="1370683" indent="0">
              <a:buNone/>
              <a:defRPr sz="1600" b="1"/>
            </a:lvl4pPr>
            <a:lvl5pPr marL="1827575" indent="0">
              <a:buNone/>
              <a:defRPr sz="1600" b="1"/>
            </a:lvl5pPr>
            <a:lvl6pPr marL="2284470" indent="0">
              <a:buNone/>
              <a:defRPr sz="1600" b="1"/>
            </a:lvl6pPr>
            <a:lvl7pPr marL="2741361" indent="0">
              <a:buNone/>
              <a:defRPr sz="1600" b="1"/>
            </a:lvl7pPr>
            <a:lvl8pPr marL="3198257" indent="0">
              <a:buNone/>
              <a:defRPr sz="1600" b="1"/>
            </a:lvl8pPr>
            <a:lvl9pPr marL="365515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77273-C050-4D8C-8FA1-802B0E653DD8}" type="datetimeFigureOut">
              <a:rPr lang="en-US"/>
              <a:pPr>
                <a:defRPr/>
              </a:pPr>
              <a:t>9/12/2018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8487D-6D84-4205-9EFF-B59433BF6D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41248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5160-09BB-4151-B387-8C301E7322FA}" type="datetimeFigureOut">
              <a:rPr lang="en-US" smtClean="0"/>
              <a:t>9/12/2018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E364F-1E57-4F67-80CB-AC39547AE6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6531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5160-09BB-4151-B387-8C301E7322FA}" type="datetimeFigureOut">
              <a:rPr lang="en-US" smtClean="0"/>
              <a:t>9/12/2018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E364F-1E57-4F67-80CB-AC39547AE6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64066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7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895" indent="0">
              <a:buNone/>
              <a:defRPr sz="1200"/>
            </a:lvl2pPr>
            <a:lvl3pPr marL="913786" indent="0">
              <a:buNone/>
              <a:defRPr sz="1000"/>
            </a:lvl3pPr>
            <a:lvl4pPr marL="1370683" indent="0">
              <a:buNone/>
              <a:defRPr sz="900"/>
            </a:lvl4pPr>
            <a:lvl5pPr marL="1827575" indent="0">
              <a:buNone/>
              <a:defRPr sz="900"/>
            </a:lvl5pPr>
            <a:lvl6pPr marL="2284470" indent="0">
              <a:buNone/>
              <a:defRPr sz="900"/>
            </a:lvl6pPr>
            <a:lvl7pPr marL="2741361" indent="0">
              <a:buNone/>
              <a:defRPr sz="900"/>
            </a:lvl7pPr>
            <a:lvl8pPr marL="3198257" indent="0">
              <a:buNone/>
              <a:defRPr sz="900"/>
            </a:lvl8pPr>
            <a:lvl9pPr marL="365515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5160-09BB-4151-B387-8C301E7322FA}" type="datetimeFigureOut">
              <a:rPr lang="en-US" smtClean="0"/>
              <a:t>9/12/2018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E364F-1E57-4F67-80CB-AC39547AE6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62678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2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7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895" indent="0">
              <a:buNone/>
              <a:defRPr sz="2800"/>
            </a:lvl2pPr>
            <a:lvl3pPr marL="913786" indent="0">
              <a:buNone/>
              <a:defRPr sz="2400"/>
            </a:lvl3pPr>
            <a:lvl4pPr marL="1370683" indent="0">
              <a:buNone/>
              <a:defRPr sz="2000"/>
            </a:lvl4pPr>
            <a:lvl5pPr marL="1827575" indent="0">
              <a:buNone/>
              <a:defRPr sz="2000"/>
            </a:lvl5pPr>
            <a:lvl6pPr marL="2284470" indent="0">
              <a:buNone/>
              <a:defRPr sz="2000"/>
            </a:lvl6pPr>
            <a:lvl7pPr marL="2741361" indent="0">
              <a:buNone/>
              <a:defRPr sz="2000"/>
            </a:lvl7pPr>
            <a:lvl8pPr marL="3198257" indent="0">
              <a:buNone/>
              <a:defRPr sz="2000"/>
            </a:lvl8pPr>
            <a:lvl9pPr marL="365515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895" indent="0">
              <a:buNone/>
              <a:defRPr sz="1200"/>
            </a:lvl2pPr>
            <a:lvl3pPr marL="913786" indent="0">
              <a:buNone/>
              <a:defRPr sz="1000"/>
            </a:lvl3pPr>
            <a:lvl4pPr marL="1370683" indent="0">
              <a:buNone/>
              <a:defRPr sz="900"/>
            </a:lvl4pPr>
            <a:lvl5pPr marL="1827575" indent="0">
              <a:buNone/>
              <a:defRPr sz="900"/>
            </a:lvl5pPr>
            <a:lvl6pPr marL="2284470" indent="0">
              <a:buNone/>
              <a:defRPr sz="900"/>
            </a:lvl6pPr>
            <a:lvl7pPr marL="2741361" indent="0">
              <a:buNone/>
              <a:defRPr sz="900"/>
            </a:lvl7pPr>
            <a:lvl8pPr marL="3198257" indent="0">
              <a:buNone/>
              <a:defRPr sz="900"/>
            </a:lvl8pPr>
            <a:lvl9pPr marL="365515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5160-09BB-4151-B387-8C301E7322FA}" type="datetimeFigureOut">
              <a:rPr lang="en-US" smtClean="0"/>
              <a:t>9/12/2018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E364F-1E57-4F67-80CB-AC39547AE6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5434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5160-09BB-4151-B387-8C301E7322FA}" type="datetimeFigureOut">
              <a:rPr lang="en-US" smtClean="0"/>
              <a:t>9/12/2018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E364F-1E57-4F67-80CB-AC39547AE6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15945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464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5160-09BB-4151-B387-8C301E7322FA}" type="datetimeFigureOut">
              <a:rPr lang="en-US" smtClean="0"/>
              <a:t>9/12/2018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E364F-1E57-4F67-80CB-AC39547AE6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47848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62315-BEAE-4896-9F01-BC2CBA8E3A0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9/12/2018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23743-21E5-4040-B696-FAE95BFF4D2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89198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4CD19-D0CA-4DC8-BE5B-B09F7277313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9/12/2018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0E5FC-8808-4320-A0DB-CACBF3E1E9C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5327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95" indent="0">
              <a:buNone/>
              <a:defRPr sz="2000" b="1"/>
            </a:lvl2pPr>
            <a:lvl3pPr marL="913786" indent="0">
              <a:buNone/>
              <a:defRPr sz="1800" b="1"/>
            </a:lvl3pPr>
            <a:lvl4pPr marL="1370683" indent="0">
              <a:buNone/>
              <a:defRPr sz="1600" b="1"/>
            </a:lvl4pPr>
            <a:lvl5pPr marL="1827575" indent="0">
              <a:buNone/>
              <a:defRPr sz="1600" b="1"/>
            </a:lvl5pPr>
            <a:lvl6pPr marL="2284470" indent="0">
              <a:buNone/>
              <a:defRPr sz="1600" b="1"/>
            </a:lvl6pPr>
            <a:lvl7pPr marL="2741361" indent="0">
              <a:buNone/>
              <a:defRPr sz="1600" b="1"/>
            </a:lvl7pPr>
            <a:lvl8pPr marL="3198257" indent="0">
              <a:buNone/>
              <a:defRPr sz="1600" b="1"/>
            </a:lvl8pPr>
            <a:lvl9pPr marL="365515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95" indent="0">
              <a:buNone/>
              <a:defRPr sz="2000" b="1"/>
            </a:lvl2pPr>
            <a:lvl3pPr marL="913786" indent="0">
              <a:buNone/>
              <a:defRPr sz="1800" b="1"/>
            </a:lvl3pPr>
            <a:lvl4pPr marL="1370683" indent="0">
              <a:buNone/>
              <a:defRPr sz="1600" b="1"/>
            </a:lvl4pPr>
            <a:lvl5pPr marL="1827575" indent="0">
              <a:buNone/>
              <a:defRPr sz="1600" b="1"/>
            </a:lvl5pPr>
            <a:lvl6pPr marL="2284470" indent="0">
              <a:buNone/>
              <a:defRPr sz="1600" b="1"/>
            </a:lvl6pPr>
            <a:lvl7pPr marL="2741361" indent="0">
              <a:buNone/>
              <a:defRPr sz="1600" b="1"/>
            </a:lvl7pPr>
            <a:lvl8pPr marL="3198257" indent="0">
              <a:buNone/>
              <a:defRPr sz="1600" b="1"/>
            </a:lvl8pPr>
            <a:lvl9pPr marL="365515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37A93-F4A8-4174-9C24-EB49E182D2A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9/12/2018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D55B8-9975-40A5-8FB6-3D7B08468B4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74706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89533-C4B8-4604-B7CD-7E99652B0BE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9/12/2018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0A1FC-BB84-404B-B497-149A598ACE7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245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2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68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7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6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5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4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3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55B0-4856-426F-B788-6B5BB1868107}" type="datetimeFigureOut">
              <a:rPr lang="en-US" smtClean="0"/>
              <a:t>9/12/2018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1248D-BF84-4EE4-988B-A4CF1FE09E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4890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60FDC-D30B-41E4-A21B-C730D00CC51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9/12/2018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24A18-1A0E-4250-8EAF-3F05413BD16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58189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3340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16025"/>
            <a:ext cx="5486400" cy="41179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895" indent="0">
              <a:buNone/>
              <a:defRPr sz="2800"/>
            </a:lvl2pPr>
            <a:lvl3pPr marL="913786" indent="0">
              <a:buNone/>
              <a:defRPr sz="2400"/>
            </a:lvl3pPr>
            <a:lvl4pPr marL="1370683" indent="0">
              <a:buNone/>
              <a:defRPr sz="2000"/>
            </a:lvl4pPr>
            <a:lvl5pPr marL="1827575" indent="0">
              <a:buNone/>
              <a:defRPr sz="2000"/>
            </a:lvl5pPr>
            <a:lvl6pPr marL="2284470" indent="0">
              <a:buNone/>
              <a:defRPr sz="2000"/>
            </a:lvl6pPr>
            <a:lvl7pPr marL="2741361" indent="0">
              <a:buNone/>
              <a:defRPr sz="2000"/>
            </a:lvl7pPr>
            <a:lvl8pPr marL="3198257" indent="0">
              <a:buNone/>
              <a:defRPr sz="2000"/>
            </a:lvl8pPr>
            <a:lvl9pPr marL="365515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9007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895" indent="0">
              <a:buNone/>
              <a:defRPr sz="1200"/>
            </a:lvl2pPr>
            <a:lvl3pPr marL="913786" indent="0">
              <a:buNone/>
              <a:defRPr sz="1000"/>
            </a:lvl3pPr>
            <a:lvl4pPr marL="1370683" indent="0">
              <a:buNone/>
              <a:defRPr sz="900"/>
            </a:lvl4pPr>
            <a:lvl5pPr marL="1827575" indent="0">
              <a:buNone/>
              <a:defRPr sz="900"/>
            </a:lvl5pPr>
            <a:lvl6pPr marL="2284470" indent="0">
              <a:buNone/>
              <a:defRPr sz="900"/>
            </a:lvl6pPr>
            <a:lvl7pPr marL="2741361" indent="0">
              <a:buNone/>
              <a:defRPr sz="900"/>
            </a:lvl7pPr>
            <a:lvl8pPr marL="3198257" indent="0">
              <a:buNone/>
              <a:defRPr sz="900"/>
            </a:lvl8pPr>
            <a:lvl9pPr marL="365515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006156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7"/>
            <a:ext cx="8458200" cy="1470025"/>
          </a:xfrm>
        </p:spPr>
        <p:txBody>
          <a:bodyPr>
            <a:noAutofit/>
          </a:bodyPr>
          <a:lstStyle>
            <a:lvl1pPr>
              <a:defRPr sz="4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200400"/>
            <a:ext cx="789432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68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7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6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5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4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3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9CB25-FD04-4E24-802E-6257D1BFCAD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9/12/2018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D3AF3-B87E-47F2-B374-098E2856233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0129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CCCB5-DE8B-4601-87B1-E710ACAA3E9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9/12/2018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0250D-E694-4061-B754-378BEB44400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75682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BFC9D-28EE-4FBA-9D30-9A9F9004A0E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9/12/2018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154FC-F4F7-4EB6-8FE6-14878AB0634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69600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95" indent="0">
              <a:buNone/>
              <a:defRPr sz="2000" b="1"/>
            </a:lvl2pPr>
            <a:lvl3pPr marL="913786" indent="0">
              <a:buNone/>
              <a:defRPr sz="1800" b="1"/>
            </a:lvl3pPr>
            <a:lvl4pPr marL="1370683" indent="0">
              <a:buNone/>
              <a:defRPr sz="1600" b="1"/>
            </a:lvl4pPr>
            <a:lvl5pPr marL="1827575" indent="0">
              <a:buNone/>
              <a:defRPr sz="1600" b="1"/>
            </a:lvl5pPr>
            <a:lvl6pPr marL="2284470" indent="0">
              <a:buNone/>
              <a:defRPr sz="1600" b="1"/>
            </a:lvl6pPr>
            <a:lvl7pPr marL="2741361" indent="0">
              <a:buNone/>
              <a:defRPr sz="1600" b="1"/>
            </a:lvl7pPr>
            <a:lvl8pPr marL="3198257" indent="0">
              <a:buNone/>
              <a:defRPr sz="1600" b="1"/>
            </a:lvl8pPr>
            <a:lvl9pPr marL="365515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95" indent="0">
              <a:buNone/>
              <a:defRPr sz="2000" b="1"/>
            </a:lvl2pPr>
            <a:lvl3pPr marL="913786" indent="0">
              <a:buNone/>
              <a:defRPr sz="1800" b="1"/>
            </a:lvl3pPr>
            <a:lvl4pPr marL="1370683" indent="0">
              <a:buNone/>
              <a:defRPr sz="1600" b="1"/>
            </a:lvl4pPr>
            <a:lvl5pPr marL="1827575" indent="0">
              <a:buNone/>
              <a:defRPr sz="1600" b="1"/>
            </a:lvl5pPr>
            <a:lvl6pPr marL="2284470" indent="0">
              <a:buNone/>
              <a:defRPr sz="1600" b="1"/>
            </a:lvl6pPr>
            <a:lvl7pPr marL="2741361" indent="0">
              <a:buNone/>
              <a:defRPr sz="1600" b="1"/>
            </a:lvl7pPr>
            <a:lvl8pPr marL="3198257" indent="0">
              <a:buNone/>
              <a:defRPr sz="1600" b="1"/>
            </a:lvl8pPr>
            <a:lvl9pPr marL="365515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3405E-61CF-473E-B272-DC3578B1261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9/12/2018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BE45F-1AD2-4BCF-B106-8F34DC78B37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98315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5E4C8-D0CF-47A4-B6D7-D33F9EEA734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9/12/2018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9B377-8492-4AF4-A705-F692056EE50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74562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F8DB9-AB7E-4683-A725-3AEF7AB6A21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9/12/2018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4127A-D374-4000-A0B2-E010D3FEED9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35775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3340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16025"/>
            <a:ext cx="5486400" cy="41179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895" indent="0">
              <a:buNone/>
              <a:defRPr sz="2800"/>
            </a:lvl2pPr>
            <a:lvl3pPr marL="913786" indent="0">
              <a:buNone/>
              <a:defRPr sz="2400"/>
            </a:lvl3pPr>
            <a:lvl4pPr marL="1370683" indent="0">
              <a:buNone/>
              <a:defRPr sz="2000"/>
            </a:lvl4pPr>
            <a:lvl5pPr marL="1827575" indent="0">
              <a:buNone/>
              <a:defRPr sz="2000"/>
            </a:lvl5pPr>
            <a:lvl6pPr marL="2284470" indent="0">
              <a:buNone/>
              <a:defRPr sz="2000"/>
            </a:lvl6pPr>
            <a:lvl7pPr marL="2741361" indent="0">
              <a:buNone/>
              <a:defRPr sz="2000"/>
            </a:lvl7pPr>
            <a:lvl8pPr marL="3198257" indent="0">
              <a:buNone/>
              <a:defRPr sz="2000"/>
            </a:lvl8pPr>
            <a:lvl9pPr marL="365515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9007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895" indent="0">
              <a:buNone/>
              <a:defRPr sz="1200"/>
            </a:lvl2pPr>
            <a:lvl3pPr marL="913786" indent="0">
              <a:buNone/>
              <a:defRPr sz="1000"/>
            </a:lvl3pPr>
            <a:lvl4pPr marL="1370683" indent="0">
              <a:buNone/>
              <a:defRPr sz="900"/>
            </a:lvl4pPr>
            <a:lvl5pPr marL="1827575" indent="0">
              <a:buNone/>
              <a:defRPr sz="900"/>
            </a:lvl5pPr>
            <a:lvl6pPr marL="2284470" indent="0">
              <a:buNone/>
              <a:defRPr sz="900"/>
            </a:lvl6pPr>
            <a:lvl7pPr marL="2741361" indent="0">
              <a:buNone/>
              <a:defRPr sz="900"/>
            </a:lvl7pPr>
            <a:lvl8pPr marL="3198257" indent="0">
              <a:buNone/>
              <a:defRPr sz="900"/>
            </a:lvl8pPr>
            <a:lvl9pPr marL="365515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199219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9" tIns="45691" rIns="91379" bIns="45691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defTabSz="913786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4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white">
          <a:xfrm>
            <a:off x="8991601" y="3175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9" tIns="45691" rIns="91379" bIns="45691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defTabSz="913786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4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9" tIns="45691" rIns="91379" bIns="45691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defTabSz="913786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4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9" tIns="45691" rIns="91379" bIns="45691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defTabSz="913786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4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379" tIns="45691" rIns="91379" bIns="45691" anchor="ctr"/>
          <a:lstStyle/>
          <a:p>
            <a:pPr defTabSz="9137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black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lIns="91379" tIns="45691" rIns="91379" bIns="45691" anchor="ctr"/>
          <a:lstStyle/>
          <a:p>
            <a:pPr defTabSz="9137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black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2402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379" tIns="45691" rIns="91379" bIns="45691" anchor="ctr"/>
          <a:lstStyle/>
          <a:p>
            <a:pPr defTabSz="9137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black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79" tIns="45691" rIns="91379" bIns="45691" anchor="ctr"/>
          <a:lstStyle/>
          <a:p>
            <a:pPr algn="ctr" defTabSz="9137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79" tIns="45691" rIns="91379" bIns="45691" anchor="ctr"/>
          <a:lstStyle/>
          <a:p>
            <a:pPr algn="ctr" defTabSz="9137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6895" indent="0" algn="ctr">
              <a:buNone/>
            </a:lvl2pPr>
            <a:lvl3pPr marL="913786" indent="0" algn="ctr">
              <a:buNone/>
            </a:lvl3pPr>
            <a:lvl4pPr marL="1370683" indent="0" algn="ctr">
              <a:buNone/>
            </a:lvl4pPr>
            <a:lvl5pPr marL="1827575" indent="0" algn="ctr">
              <a:buNone/>
            </a:lvl5pPr>
            <a:lvl6pPr marL="2284470" indent="0" algn="ctr">
              <a:buNone/>
            </a:lvl6pPr>
            <a:lvl7pPr marL="2741361" indent="0" algn="ctr">
              <a:buNone/>
            </a:lvl7pPr>
            <a:lvl8pPr marL="3198257" indent="0" algn="ctr">
              <a:buNone/>
            </a:lvl8pPr>
            <a:lvl9pPr marL="365515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8695"/>
            <a:ext cx="457200" cy="441325"/>
          </a:xfrm>
        </p:spPr>
        <p:txBody>
          <a:bodyPr/>
          <a:lstStyle>
            <a:lvl1pPr>
              <a:defRPr smtClean="0">
                <a:solidFill>
                  <a:srgbClr val="8CADAE">
                    <a:shade val="75000"/>
                  </a:srgbClr>
                </a:solidFill>
              </a:defRPr>
            </a:lvl1pPr>
          </a:lstStyle>
          <a:p>
            <a:pPr>
              <a:defRPr/>
            </a:pPr>
            <a:fld id="{9FF38E42-7F40-4EA1-B696-B9EB4650953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933593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669" indent="-342669">
              <a:buFont typeface="Wingdings" panose="05000000000000000000" pitchFamily="2" charset="2"/>
              <a:buChar char="v"/>
              <a:defRPr/>
            </a:lvl1pPr>
            <a:lvl3pPr marL="1142233" indent="-228446">
              <a:buFont typeface="Wingdings" panose="05000000000000000000" pitchFamily="2" charset="2"/>
              <a:buChar char="v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55B0-4856-426F-B788-6B5BB1868107}" type="datetimeFigureOut">
              <a:rPr lang="en-US" smtClean="0"/>
              <a:t>9/12/2018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1248D-BF84-4EE4-988B-A4CF1FE09E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84429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1340" y="7"/>
            <a:ext cx="8305800" cy="1470025"/>
          </a:xfrm>
        </p:spPr>
        <p:txBody>
          <a:bodyPr>
            <a:noAutofit/>
          </a:bodyPr>
          <a:lstStyle>
            <a:lvl1pPr>
              <a:defRPr sz="4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200400"/>
            <a:ext cx="789432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68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7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6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5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4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3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3C9F5-DC32-1847-B419-9EDD7F098AEC}" type="datetimeFigureOut">
              <a:rPr lang="en-US" smtClean="0"/>
              <a:pPr/>
              <a:t>9/12/2018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E6438-34F9-4B41-86B1-3F8CC7AD523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29247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7"/>
            <a:ext cx="8229600" cy="1470025"/>
          </a:xfrm>
        </p:spPr>
        <p:txBody>
          <a:bodyPr>
            <a:noAutofit/>
          </a:bodyPr>
          <a:lstStyle>
            <a:lvl1pPr>
              <a:defRPr sz="4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200400"/>
            <a:ext cx="789432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68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7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6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5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4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3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3C9F5-DC32-1847-B419-9EDD7F098AEC}" type="datetimeFigureOut">
              <a:rPr lang="en-US" smtClean="0"/>
              <a:pPr/>
              <a:t>9/12/2018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E6438-34F9-4B41-86B1-3F8CC7AD523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12883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EF55B-DD56-4B8F-A77C-71BEFD671C8C}" type="datetimeFigureOut">
              <a:rPr lang="en-US" smtClean="0"/>
              <a:t>9/12/2018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59D38-11F8-4987-918E-ADB07B9CC4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9841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2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68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7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6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5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4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3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55B0-4856-426F-B788-6B5BB1868107}" type="datetimeFigureOut">
              <a:rPr lang="en-US" smtClean="0"/>
              <a:t>9/12/2018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1248D-BF84-4EE4-988B-A4CF1FE09E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4890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669" indent="-342669">
              <a:buFont typeface="Wingdings" panose="05000000000000000000" pitchFamily="2" charset="2"/>
              <a:buChar char="v"/>
              <a:defRPr/>
            </a:lvl1pPr>
            <a:lvl3pPr marL="1142233" indent="-228446">
              <a:buFont typeface="Wingdings" panose="05000000000000000000" pitchFamily="2" charset="2"/>
              <a:buChar char="v"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55B0-4856-426F-B788-6B5BB1868107}" type="datetimeFigureOut">
              <a:rPr lang="en-US" smtClean="0"/>
              <a:t>9/12/2018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1248D-BF84-4EE4-988B-A4CF1FE09E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84429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55B0-4856-426F-B788-6B5BB1868107}" type="datetimeFigureOut">
              <a:rPr lang="en-US" smtClean="0"/>
              <a:t>9/12/2018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1248D-BF84-4EE4-988B-A4CF1FE09E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82159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95" indent="0">
              <a:buNone/>
              <a:defRPr sz="2000" b="1"/>
            </a:lvl2pPr>
            <a:lvl3pPr marL="913786" indent="0">
              <a:buNone/>
              <a:defRPr sz="1800" b="1"/>
            </a:lvl3pPr>
            <a:lvl4pPr marL="1370683" indent="0">
              <a:buNone/>
              <a:defRPr sz="1600" b="1"/>
            </a:lvl4pPr>
            <a:lvl5pPr marL="1827575" indent="0">
              <a:buNone/>
              <a:defRPr sz="1600" b="1"/>
            </a:lvl5pPr>
            <a:lvl6pPr marL="2284470" indent="0">
              <a:buNone/>
              <a:defRPr sz="1600" b="1"/>
            </a:lvl6pPr>
            <a:lvl7pPr marL="2741361" indent="0">
              <a:buNone/>
              <a:defRPr sz="1600" b="1"/>
            </a:lvl7pPr>
            <a:lvl8pPr marL="3198257" indent="0">
              <a:buNone/>
              <a:defRPr sz="1600" b="1"/>
            </a:lvl8pPr>
            <a:lvl9pPr marL="365515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95" indent="0">
              <a:buNone/>
              <a:defRPr sz="2000" b="1"/>
            </a:lvl2pPr>
            <a:lvl3pPr marL="913786" indent="0">
              <a:buNone/>
              <a:defRPr sz="1800" b="1"/>
            </a:lvl3pPr>
            <a:lvl4pPr marL="1370683" indent="0">
              <a:buNone/>
              <a:defRPr sz="1600" b="1"/>
            </a:lvl4pPr>
            <a:lvl5pPr marL="1827575" indent="0">
              <a:buNone/>
              <a:defRPr sz="1600" b="1"/>
            </a:lvl5pPr>
            <a:lvl6pPr marL="2284470" indent="0">
              <a:buNone/>
              <a:defRPr sz="1600" b="1"/>
            </a:lvl6pPr>
            <a:lvl7pPr marL="2741361" indent="0">
              <a:buNone/>
              <a:defRPr sz="1600" b="1"/>
            </a:lvl7pPr>
            <a:lvl8pPr marL="3198257" indent="0">
              <a:buNone/>
              <a:defRPr sz="1600" b="1"/>
            </a:lvl8pPr>
            <a:lvl9pPr marL="365515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55B0-4856-426F-B788-6B5BB1868107}" type="datetimeFigureOut">
              <a:rPr lang="en-US" smtClean="0"/>
              <a:t>9/12/2018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1248D-BF84-4EE4-988B-A4CF1FE09E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42699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55B0-4856-426F-B788-6B5BB1868107}" type="datetimeFigureOut">
              <a:rPr lang="en-US" smtClean="0"/>
              <a:t>9/12/2018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1248D-BF84-4EE4-988B-A4CF1FE09E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51528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55B0-4856-426F-B788-6B5BB1868107}" type="datetimeFigureOut">
              <a:rPr lang="en-US" smtClean="0"/>
              <a:t>9/12/2018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1248D-BF84-4EE4-988B-A4CF1FE09E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74025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7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895" indent="0">
              <a:buNone/>
              <a:defRPr sz="1200"/>
            </a:lvl2pPr>
            <a:lvl3pPr marL="913786" indent="0">
              <a:buNone/>
              <a:defRPr sz="1000"/>
            </a:lvl3pPr>
            <a:lvl4pPr marL="1370683" indent="0">
              <a:buNone/>
              <a:defRPr sz="900"/>
            </a:lvl4pPr>
            <a:lvl5pPr marL="1827575" indent="0">
              <a:buNone/>
              <a:defRPr sz="900"/>
            </a:lvl5pPr>
            <a:lvl6pPr marL="2284470" indent="0">
              <a:buNone/>
              <a:defRPr sz="900"/>
            </a:lvl6pPr>
            <a:lvl7pPr marL="2741361" indent="0">
              <a:buNone/>
              <a:defRPr sz="900"/>
            </a:lvl7pPr>
            <a:lvl8pPr marL="3198257" indent="0">
              <a:buNone/>
              <a:defRPr sz="900"/>
            </a:lvl8pPr>
            <a:lvl9pPr marL="365515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55B0-4856-426F-B788-6B5BB1868107}" type="datetimeFigureOut">
              <a:rPr lang="en-US" smtClean="0"/>
              <a:t>9/12/2018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1248D-BF84-4EE4-988B-A4CF1FE09E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302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89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7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6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57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47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3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2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15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55B0-4856-426F-B788-6B5BB1868107}" type="datetimeFigureOut">
              <a:rPr lang="en-US" smtClean="0"/>
              <a:t>9/12/2018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1248D-BF84-4EE4-988B-A4CF1FE09E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67496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2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7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895" indent="0">
              <a:buNone/>
              <a:defRPr sz="2800"/>
            </a:lvl2pPr>
            <a:lvl3pPr marL="913786" indent="0">
              <a:buNone/>
              <a:defRPr sz="2400"/>
            </a:lvl3pPr>
            <a:lvl4pPr marL="1370683" indent="0">
              <a:buNone/>
              <a:defRPr sz="2000"/>
            </a:lvl4pPr>
            <a:lvl5pPr marL="1827575" indent="0">
              <a:buNone/>
              <a:defRPr sz="2000"/>
            </a:lvl5pPr>
            <a:lvl6pPr marL="2284470" indent="0">
              <a:buNone/>
              <a:defRPr sz="2000"/>
            </a:lvl6pPr>
            <a:lvl7pPr marL="2741361" indent="0">
              <a:buNone/>
              <a:defRPr sz="2000"/>
            </a:lvl7pPr>
            <a:lvl8pPr marL="3198257" indent="0">
              <a:buNone/>
              <a:defRPr sz="2000"/>
            </a:lvl8pPr>
            <a:lvl9pPr marL="365515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895" indent="0">
              <a:buNone/>
              <a:defRPr sz="1200"/>
            </a:lvl2pPr>
            <a:lvl3pPr marL="913786" indent="0">
              <a:buNone/>
              <a:defRPr sz="1000"/>
            </a:lvl3pPr>
            <a:lvl4pPr marL="1370683" indent="0">
              <a:buNone/>
              <a:defRPr sz="900"/>
            </a:lvl4pPr>
            <a:lvl5pPr marL="1827575" indent="0">
              <a:buNone/>
              <a:defRPr sz="900"/>
            </a:lvl5pPr>
            <a:lvl6pPr marL="2284470" indent="0">
              <a:buNone/>
              <a:defRPr sz="900"/>
            </a:lvl6pPr>
            <a:lvl7pPr marL="2741361" indent="0">
              <a:buNone/>
              <a:defRPr sz="900"/>
            </a:lvl7pPr>
            <a:lvl8pPr marL="3198257" indent="0">
              <a:buNone/>
              <a:defRPr sz="900"/>
            </a:lvl8pPr>
            <a:lvl9pPr marL="365515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55B0-4856-426F-B788-6B5BB1868107}" type="datetimeFigureOut">
              <a:rPr lang="en-US" smtClean="0"/>
              <a:t>9/12/2018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1248D-BF84-4EE4-988B-A4CF1FE09E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9199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55B0-4856-426F-B788-6B5BB1868107}" type="datetimeFigureOut">
              <a:rPr lang="en-US" smtClean="0"/>
              <a:t>9/12/2018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1248D-BF84-4EE4-988B-A4CF1FE09E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50906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464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55B0-4856-426F-B788-6B5BB1868107}" type="datetimeFigureOut">
              <a:rPr lang="en-US" smtClean="0"/>
              <a:t>9/12/2018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1248D-BF84-4EE4-988B-A4CF1FE09E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09094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670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68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7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6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5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4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3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71606-FF99-4275-AF81-456DCE9C16AF}" type="datetimeFigureOut">
              <a:rPr lang="en-US" smtClean="0"/>
              <a:t>9/12/2018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B88F0-534F-410E-90DC-63803B2E3D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14461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EF55B-DD56-4B8F-A77C-71BEFD671C8C}" type="datetimeFigureOut">
              <a:rPr lang="en-US" smtClean="0"/>
              <a:t>9/12/2018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59D38-11F8-4987-918E-ADB07B9CC4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1862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EF55B-DD56-4B8F-A77C-71BEFD671C8C}" type="datetimeFigureOut">
              <a:rPr lang="en-US" smtClean="0"/>
              <a:t>9/12/2018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59D38-11F8-4987-918E-ADB07B9CC4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14148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95" indent="0">
              <a:buNone/>
              <a:defRPr sz="2000" b="1"/>
            </a:lvl2pPr>
            <a:lvl3pPr marL="913786" indent="0">
              <a:buNone/>
              <a:defRPr sz="1800" b="1"/>
            </a:lvl3pPr>
            <a:lvl4pPr marL="1370683" indent="0">
              <a:buNone/>
              <a:defRPr sz="1600" b="1"/>
            </a:lvl4pPr>
            <a:lvl5pPr marL="1827575" indent="0">
              <a:buNone/>
              <a:defRPr sz="1600" b="1"/>
            </a:lvl5pPr>
            <a:lvl6pPr marL="2284470" indent="0">
              <a:buNone/>
              <a:defRPr sz="1600" b="1"/>
            </a:lvl6pPr>
            <a:lvl7pPr marL="2741361" indent="0">
              <a:buNone/>
              <a:defRPr sz="1600" b="1"/>
            </a:lvl7pPr>
            <a:lvl8pPr marL="3198257" indent="0">
              <a:buNone/>
              <a:defRPr sz="1600" b="1"/>
            </a:lvl8pPr>
            <a:lvl9pPr marL="365515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95" indent="0">
              <a:buNone/>
              <a:defRPr sz="2000" b="1"/>
            </a:lvl2pPr>
            <a:lvl3pPr marL="913786" indent="0">
              <a:buNone/>
              <a:defRPr sz="1800" b="1"/>
            </a:lvl3pPr>
            <a:lvl4pPr marL="1370683" indent="0">
              <a:buNone/>
              <a:defRPr sz="1600" b="1"/>
            </a:lvl4pPr>
            <a:lvl5pPr marL="1827575" indent="0">
              <a:buNone/>
              <a:defRPr sz="1600" b="1"/>
            </a:lvl5pPr>
            <a:lvl6pPr marL="2284470" indent="0">
              <a:buNone/>
              <a:defRPr sz="1600" b="1"/>
            </a:lvl6pPr>
            <a:lvl7pPr marL="2741361" indent="0">
              <a:buNone/>
              <a:defRPr sz="1600" b="1"/>
            </a:lvl7pPr>
            <a:lvl8pPr marL="3198257" indent="0">
              <a:buNone/>
              <a:defRPr sz="1600" b="1"/>
            </a:lvl8pPr>
            <a:lvl9pPr marL="365515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EF55B-DD56-4B8F-A77C-71BEFD671C8C}" type="datetimeFigureOut">
              <a:rPr lang="en-US" smtClean="0"/>
              <a:t>9/12/2018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59D38-11F8-4987-918E-ADB07B9CC4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53016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EF55B-DD56-4B8F-A77C-71BEFD671C8C}" type="datetimeFigureOut">
              <a:rPr lang="en-US" smtClean="0"/>
              <a:t>9/12/2018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59D38-11F8-4987-918E-ADB07B9CC4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90828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EF55B-DD56-4B8F-A77C-71BEFD671C8C}" type="datetimeFigureOut">
              <a:rPr lang="en-US" smtClean="0"/>
              <a:t>9/12/2018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59D38-11F8-4987-918E-ADB07B9CC4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81524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3340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16025"/>
            <a:ext cx="5486400" cy="4117975"/>
          </a:xfrm>
        </p:spPr>
        <p:txBody>
          <a:bodyPr/>
          <a:lstStyle>
            <a:lvl1pPr marL="0" indent="0">
              <a:buNone/>
              <a:defRPr sz="3200"/>
            </a:lvl1pPr>
            <a:lvl2pPr marL="456895" indent="0">
              <a:buNone/>
              <a:defRPr sz="2800"/>
            </a:lvl2pPr>
            <a:lvl3pPr marL="913786" indent="0">
              <a:buNone/>
              <a:defRPr sz="2400"/>
            </a:lvl3pPr>
            <a:lvl4pPr marL="1370683" indent="0">
              <a:buNone/>
              <a:defRPr sz="2000"/>
            </a:lvl4pPr>
            <a:lvl5pPr marL="1827575" indent="0">
              <a:buNone/>
              <a:defRPr sz="2000"/>
            </a:lvl5pPr>
            <a:lvl6pPr marL="2284470" indent="0">
              <a:buNone/>
              <a:defRPr sz="2000"/>
            </a:lvl6pPr>
            <a:lvl7pPr marL="2741361" indent="0">
              <a:buNone/>
              <a:defRPr sz="2000"/>
            </a:lvl7pPr>
            <a:lvl8pPr marL="3198257" indent="0">
              <a:buNone/>
              <a:defRPr sz="2000"/>
            </a:lvl8pPr>
            <a:lvl9pPr marL="365515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9007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895" indent="0">
              <a:buNone/>
              <a:defRPr sz="1200"/>
            </a:lvl2pPr>
            <a:lvl3pPr marL="913786" indent="0">
              <a:buNone/>
              <a:defRPr sz="1000"/>
            </a:lvl3pPr>
            <a:lvl4pPr marL="1370683" indent="0">
              <a:buNone/>
              <a:defRPr sz="900"/>
            </a:lvl4pPr>
            <a:lvl5pPr marL="1827575" indent="0">
              <a:buNone/>
              <a:defRPr sz="900"/>
            </a:lvl5pPr>
            <a:lvl6pPr marL="2284470" indent="0">
              <a:buNone/>
              <a:defRPr sz="900"/>
            </a:lvl6pPr>
            <a:lvl7pPr marL="2741361" indent="0">
              <a:buNone/>
              <a:defRPr sz="900"/>
            </a:lvl7pPr>
            <a:lvl8pPr marL="3198257" indent="0">
              <a:buNone/>
              <a:defRPr sz="900"/>
            </a:lvl8pPr>
            <a:lvl9pPr marL="365515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3356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55B0-4856-426F-B788-6B5BB1868107}" type="datetimeFigureOut">
              <a:rPr lang="en-US" smtClean="0"/>
              <a:t>9/12/2018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1248D-BF84-4EE4-988B-A4CF1FE09E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82159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2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8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7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6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5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4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3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3844-A7FF-49B4-957C-F467D9E4D4C3}" type="datetimeFigureOut">
              <a:rPr lang="en-US" smtClean="0"/>
              <a:t>9/12/2018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0165D-BBEB-4651-9E1E-464E1FD96E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31806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3844-A7FF-49B4-957C-F467D9E4D4C3}" type="datetimeFigureOut">
              <a:rPr lang="en-US" smtClean="0"/>
              <a:t>9/12/2018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0165D-BBEB-4651-9E1E-464E1FD96E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89902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3844-A7FF-49B4-957C-F467D9E4D4C3}" type="datetimeFigureOut">
              <a:rPr lang="en-US" smtClean="0"/>
              <a:t>9/12/2018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0165D-BBEB-4651-9E1E-464E1FD96E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61762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95" indent="0">
              <a:buNone/>
              <a:defRPr sz="2000" b="1"/>
            </a:lvl2pPr>
            <a:lvl3pPr marL="913786" indent="0">
              <a:buNone/>
              <a:defRPr sz="1800" b="1"/>
            </a:lvl3pPr>
            <a:lvl4pPr marL="1370683" indent="0">
              <a:buNone/>
              <a:defRPr sz="1600" b="1"/>
            </a:lvl4pPr>
            <a:lvl5pPr marL="1827575" indent="0">
              <a:buNone/>
              <a:defRPr sz="1600" b="1"/>
            </a:lvl5pPr>
            <a:lvl6pPr marL="2284470" indent="0">
              <a:buNone/>
              <a:defRPr sz="1600" b="1"/>
            </a:lvl6pPr>
            <a:lvl7pPr marL="2741361" indent="0">
              <a:buNone/>
              <a:defRPr sz="1600" b="1"/>
            </a:lvl7pPr>
            <a:lvl8pPr marL="3198257" indent="0">
              <a:buNone/>
              <a:defRPr sz="1600" b="1"/>
            </a:lvl8pPr>
            <a:lvl9pPr marL="365515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95" indent="0">
              <a:buNone/>
              <a:defRPr sz="2000" b="1"/>
            </a:lvl2pPr>
            <a:lvl3pPr marL="913786" indent="0">
              <a:buNone/>
              <a:defRPr sz="1800" b="1"/>
            </a:lvl3pPr>
            <a:lvl4pPr marL="1370683" indent="0">
              <a:buNone/>
              <a:defRPr sz="1600" b="1"/>
            </a:lvl4pPr>
            <a:lvl5pPr marL="1827575" indent="0">
              <a:buNone/>
              <a:defRPr sz="1600" b="1"/>
            </a:lvl5pPr>
            <a:lvl6pPr marL="2284470" indent="0">
              <a:buNone/>
              <a:defRPr sz="1600" b="1"/>
            </a:lvl6pPr>
            <a:lvl7pPr marL="2741361" indent="0">
              <a:buNone/>
              <a:defRPr sz="1600" b="1"/>
            </a:lvl7pPr>
            <a:lvl8pPr marL="3198257" indent="0">
              <a:buNone/>
              <a:defRPr sz="1600" b="1"/>
            </a:lvl8pPr>
            <a:lvl9pPr marL="365515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3844-A7FF-49B4-957C-F467D9E4D4C3}" type="datetimeFigureOut">
              <a:rPr lang="en-US" smtClean="0"/>
              <a:t>9/12/2018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0165D-BBEB-4651-9E1E-464E1FD96E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94080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3844-A7FF-49B4-957C-F467D9E4D4C3}" type="datetimeFigureOut">
              <a:rPr lang="en-US" smtClean="0"/>
              <a:t>9/12/2018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0165D-BBEB-4651-9E1E-464E1FD96E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57837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3844-A7FF-49B4-957C-F467D9E4D4C3}" type="datetimeFigureOut">
              <a:rPr lang="en-US" smtClean="0"/>
              <a:t>9/12/2018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0165D-BBEB-4651-9E1E-464E1FD96E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66291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7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895" indent="0">
              <a:buNone/>
              <a:defRPr sz="1200"/>
            </a:lvl2pPr>
            <a:lvl3pPr marL="913786" indent="0">
              <a:buNone/>
              <a:defRPr sz="1000"/>
            </a:lvl3pPr>
            <a:lvl4pPr marL="1370683" indent="0">
              <a:buNone/>
              <a:defRPr sz="900"/>
            </a:lvl4pPr>
            <a:lvl5pPr marL="1827575" indent="0">
              <a:buNone/>
              <a:defRPr sz="900"/>
            </a:lvl5pPr>
            <a:lvl6pPr marL="2284470" indent="0">
              <a:buNone/>
              <a:defRPr sz="900"/>
            </a:lvl6pPr>
            <a:lvl7pPr marL="2741361" indent="0">
              <a:buNone/>
              <a:defRPr sz="900"/>
            </a:lvl7pPr>
            <a:lvl8pPr marL="3198257" indent="0">
              <a:buNone/>
              <a:defRPr sz="900"/>
            </a:lvl8pPr>
            <a:lvl9pPr marL="365515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3844-A7FF-49B4-957C-F467D9E4D4C3}" type="datetimeFigureOut">
              <a:rPr lang="en-US" smtClean="0"/>
              <a:t>9/12/2018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0165D-BBEB-4651-9E1E-464E1FD96E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55228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2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7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895" indent="0">
              <a:buNone/>
              <a:defRPr sz="2800"/>
            </a:lvl2pPr>
            <a:lvl3pPr marL="913786" indent="0">
              <a:buNone/>
              <a:defRPr sz="2400"/>
            </a:lvl3pPr>
            <a:lvl4pPr marL="1370683" indent="0">
              <a:buNone/>
              <a:defRPr sz="2000"/>
            </a:lvl4pPr>
            <a:lvl5pPr marL="1827575" indent="0">
              <a:buNone/>
              <a:defRPr sz="2000"/>
            </a:lvl5pPr>
            <a:lvl6pPr marL="2284470" indent="0">
              <a:buNone/>
              <a:defRPr sz="2000"/>
            </a:lvl6pPr>
            <a:lvl7pPr marL="2741361" indent="0">
              <a:buNone/>
              <a:defRPr sz="2000"/>
            </a:lvl7pPr>
            <a:lvl8pPr marL="3198257" indent="0">
              <a:buNone/>
              <a:defRPr sz="2000"/>
            </a:lvl8pPr>
            <a:lvl9pPr marL="365515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895" indent="0">
              <a:buNone/>
              <a:defRPr sz="1200"/>
            </a:lvl2pPr>
            <a:lvl3pPr marL="913786" indent="0">
              <a:buNone/>
              <a:defRPr sz="1000"/>
            </a:lvl3pPr>
            <a:lvl4pPr marL="1370683" indent="0">
              <a:buNone/>
              <a:defRPr sz="900"/>
            </a:lvl4pPr>
            <a:lvl5pPr marL="1827575" indent="0">
              <a:buNone/>
              <a:defRPr sz="900"/>
            </a:lvl5pPr>
            <a:lvl6pPr marL="2284470" indent="0">
              <a:buNone/>
              <a:defRPr sz="900"/>
            </a:lvl6pPr>
            <a:lvl7pPr marL="2741361" indent="0">
              <a:buNone/>
              <a:defRPr sz="900"/>
            </a:lvl7pPr>
            <a:lvl8pPr marL="3198257" indent="0">
              <a:buNone/>
              <a:defRPr sz="900"/>
            </a:lvl8pPr>
            <a:lvl9pPr marL="365515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3844-A7FF-49B4-957C-F467D9E4D4C3}" type="datetimeFigureOut">
              <a:rPr lang="en-US" smtClean="0"/>
              <a:t>9/12/2018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0165D-BBEB-4651-9E1E-464E1FD96E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83717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3844-A7FF-49B4-957C-F467D9E4D4C3}" type="datetimeFigureOut">
              <a:rPr lang="en-US" smtClean="0"/>
              <a:t>9/12/2018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0165D-BBEB-4651-9E1E-464E1FD96E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88242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464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3844-A7FF-49B4-957C-F467D9E4D4C3}" type="datetimeFigureOut">
              <a:rPr lang="en-US" smtClean="0"/>
              <a:t>9/12/2018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0165D-BBEB-4651-9E1E-464E1FD96E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010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95" indent="0">
              <a:buNone/>
              <a:defRPr sz="2000" b="1"/>
            </a:lvl2pPr>
            <a:lvl3pPr marL="913786" indent="0">
              <a:buNone/>
              <a:defRPr sz="1800" b="1"/>
            </a:lvl3pPr>
            <a:lvl4pPr marL="1370683" indent="0">
              <a:buNone/>
              <a:defRPr sz="1600" b="1"/>
            </a:lvl4pPr>
            <a:lvl5pPr marL="1827575" indent="0">
              <a:buNone/>
              <a:defRPr sz="1600" b="1"/>
            </a:lvl5pPr>
            <a:lvl6pPr marL="2284470" indent="0">
              <a:buNone/>
              <a:defRPr sz="1600" b="1"/>
            </a:lvl6pPr>
            <a:lvl7pPr marL="2741361" indent="0">
              <a:buNone/>
              <a:defRPr sz="1600" b="1"/>
            </a:lvl7pPr>
            <a:lvl8pPr marL="3198257" indent="0">
              <a:buNone/>
              <a:defRPr sz="1600" b="1"/>
            </a:lvl8pPr>
            <a:lvl9pPr marL="365515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95" indent="0">
              <a:buNone/>
              <a:defRPr sz="2000" b="1"/>
            </a:lvl2pPr>
            <a:lvl3pPr marL="913786" indent="0">
              <a:buNone/>
              <a:defRPr sz="1800" b="1"/>
            </a:lvl3pPr>
            <a:lvl4pPr marL="1370683" indent="0">
              <a:buNone/>
              <a:defRPr sz="1600" b="1"/>
            </a:lvl4pPr>
            <a:lvl5pPr marL="1827575" indent="0">
              <a:buNone/>
              <a:defRPr sz="1600" b="1"/>
            </a:lvl5pPr>
            <a:lvl6pPr marL="2284470" indent="0">
              <a:buNone/>
              <a:defRPr sz="1600" b="1"/>
            </a:lvl6pPr>
            <a:lvl7pPr marL="2741361" indent="0">
              <a:buNone/>
              <a:defRPr sz="1600" b="1"/>
            </a:lvl7pPr>
            <a:lvl8pPr marL="3198257" indent="0">
              <a:buNone/>
              <a:defRPr sz="1600" b="1"/>
            </a:lvl8pPr>
            <a:lvl9pPr marL="365515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55B0-4856-426F-B788-6B5BB1868107}" type="datetimeFigureOut">
              <a:rPr lang="en-US" smtClean="0"/>
              <a:t>9/12/2018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1248D-BF84-4EE4-988B-A4CF1FE09E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42699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2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68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7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6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5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4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3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5160-09BB-4151-B387-8C301E7322FA}" type="datetimeFigureOut">
              <a:rPr lang="en-US" smtClean="0"/>
              <a:t>9/12/2018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E364F-1E57-4F67-80CB-AC39547AE6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84511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5160-09BB-4151-B387-8C301E7322FA}" type="datetimeFigureOut">
              <a:rPr lang="en-US" smtClean="0"/>
              <a:t>9/12/2018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E364F-1E57-4F67-80CB-AC39547AE6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3629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5160-09BB-4151-B387-8C301E7322FA}" type="datetimeFigureOut">
              <a:rPr lang="en-US" smtClean="0"/>
              <a:t>9/12/2018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E364F-1E57-4F67-80CB-AC39547AE6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21100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95" indent="0">
              <a:buNone/>
              <a:defRPr sz="2000" b="1"/>
            </a:lvl2pPr>
            <a:lvl3pPr marL="913786" indent="0">
              <a:buNone/>
              <a:defRPr sz="1800" b="1"/>
            </a:lvl3pPr>
            <a:lvl4pPr marL="1370683" indent="0">
              <a:buNone/>
              <a:defRPr sz="1600" b="1"/>
            </a:lvl4pPr>
            <a:lvl5pPr marL="1827575" indent="0">
              <a:buNone/>
              <a:defRPr sz="1600" b="1"/>
            </a:lvl5pPr>
            <a:lvl6pPr marL="2284470" indent="0">
              <a:buNone/>
              <a:defRPr sz="1600" b="1"/>
            </a:lvl6pPr>
            <a:lvl7pPr marL="2741361" indent="0">
              <a:buNone/>
              <a:defRPr sz="1600" b="1"/>
            </a:lvl7pPr>
            <a:lvl8pPr marL="3198257" indent="0">
              <a:buNone/>
              <a:defRPr sz="1600" b="1"/>
            </a:lvl8pPr>
            <a:lvl9pPr marL="365515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95" indent="0">
              <a:buNone/>
              <a:defRPr sz="2000" b="1"/>
            </a:lvl2pPr>
            <a:lvl3pPr marL="913786" indent="0">
              <a:buNone/>
              <a:defRPr sz="1800" b="1"/>
            </a:lvl3pPr>
            <a:lvl4pPr marL="1370683" indent="0">
              <a:buNone/>
              <a:defRPr sz="1600" b="1"/>
            </a:lvl4pPr>
            <a:lvl5pPr marL="1827575" indent="0">
              <a:buNone/>
              <a:defRPr sz="1600" b="1"/>
            </a:lvl5pPr>
            <a:lvl6pPr marL="2284470" indent="0">
              <a:buNone/>
              <a:defRPr sz="1600" b="1"/>
            </a:lvl6pPr>
            <a:lvl7pPr marL="2741361" indent="0">
              <a:buNone/>
              <a:defRPr sz="1600" b="1"/>
            </a:lvl7pPr>
            <a:lvl8pPr marL="3198257" indent="0">
              <a:buNone/>
              <a:defRPr sz="1600" b="1"/>
            </a:lvl8pPr>
            <a:lvl9pPr marL="365515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5160-09BB-4151-B387-8C301E7322FA}" type="datetimeFigureOut">
              <a:rPr lang="en-US" smtClean="0"/>
              <a:t>9/12/2018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E364F-1E57-4F67-80CB-AC39547AE6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2026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5160-09BB-4151-B387-8C301E7322FA}" type="datetimeFigureOut">
              <a:rPr lang="en-US" smtClean="0"/>
              <a:t>9/12/2018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E364F-1E57-4F67-80CB-AC39547AE6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65310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5160-09BB-4151-B387-8C301E7322FA}" type="datetimeFigureOut">
              <a:rPr lang="en-US" smtClean="0"/>
              <a:t>9/12/2018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E364F-1E57-4F67-80CB-AC39547AE6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64066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7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895" indent="0">
              <a:buNone/>
              <a:defRPr sz="1200"/>
            </a:lvl2pPr>
            <a:lvl3pPr marL="913786" indent="0">
              <a:buNone/>
              <a:defRPr sz="1000"/>
            </a:lvl3pPr>
            <a:lvl4pPr marL="1370683" indent="0">
              <a:buNone/>
              <a:defRPr sz="900"/>
            </a:lvl4pPr>
            <a:lvl5pPr marL="1827575" indent="0">
              <a:buNone/>
              <a:defRPr sz="900"/>
            </a:lvl5pPr>
            <a:lvl6pPr marL="2284470" indent="0">
              <a:buNone/>
              <a:defRPr sz="900"/>
            </a:lvl6pPr>
            <a:lvl7pPr marL="2741361" indent="0">
              <a:buNone/>
              <a:defRPr sz="900"/>
            </a:lvl7pPr>
            <a:lvl8pPr marL="3198257" indent="0">
              <a:buNone/>
              <a:defRPr sz="900"/>
            </a:lvl8pPr>
            <a:lvl9pPr marL="365515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5160-09BB-4151-B387-8C301E7322FA}" type="datetimeFigureOut">
              <a:rPr lang="en-US" smtClean="0"/>
              <a:t>9/12/2018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E364F-1E57-4F67-80CB-AC39547AE6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62678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2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7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895" indent="0">
              <a:buNone/>
              <a:defRPr sz="2800"/>
            </a:lvl2pPr>
            <a:lvl3pPr marL="913786" indent="0">
              <a:buNone/>
              <a:defRPr sz="2400"/>
            </a:lvl3pPr>
            <a:lvl4pPr marL="1370683" indent="0">
              <a:buNone/>
              <a:defRPr sz="2000"/>
            </a:lvl4pPr>
            <a:lvl5pPr marL="1827575" indent="0">
              <a:buNone/>
              <a:defRPr sz="2000"/>
            </a:lvl5pPr>
            <a:lvl6pPr marL="2284470" indent="0">
              <a:buNone/>
              <a:defRPr sz="2000"/>
            </a:lvl6pPr>
            <a:lvl7pPr marL="2741361" indent="0">
              <a:buNone/>
              <a:defRPr sz="2000"/>
            </a:lvl7pPr>
            <a:lvl8pPr marL="3198257" indent="0">
              <a:buNone/>
              <a:defRPr sz="2000"/>
            </a:lvl8pPr>
            <a:lvl9pPr marL="365515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895" indent="0">
              <a:buNone/>
              <a:defRPr sz="1200"/>
            </a:lvl2pPr>
            <a:lvl3pPr marL="913786" indent="0">
              <a:buNone/>
              <a:defRPr sz="1000"/>
            </a:lvl3pPr>
            <a:lvl4pPr marL="1370683" indent="0">
              <a:buNone/>
              <a:defRPr sz="900"/>
            </a:lvl4pPr>
            <a:lvl5pPr marL="1827575" indent="0">
              <a:buNone/>
              <a:defRPr sz="900"/>
            </a:lvl5pPr>
            <a:lvl6pPr marL="2284470" indent="0">
              <a:buNone/>
              <a:defRPr sz="900"/>
            </a:lvl6pPr>
            <a:lvl7pPr marL="2741361" indent="0">
              <a:buNone/>
              <a:defRPr sz="900"/>
            </a:lvl7pPr>
            <a:lvl8pPr marL="3198257" indent="0">
              <a:buNone/>
              <a:defRPr sz="900"/>
            </a:lvl8pPr>
            <a:lvl9pPr marL="365515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5160-09BB-4151-B387-8C301E7322FA}" type="datetimeFigureOut">
              <a:rPr lang="en-US" smtClean="0"/>
              <a:t>9/12/2018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E364F-1E57-4F67-80CB-AC39547AE6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54344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5160-09BB-4151-B387-8C301E7322FA}" type="datetimeFigureOut">
              <a:rPr lang="en-US" smtClean="0"/>
              <a:t>9/12/2018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E364F-1E57-4F67-80CB-AC39547AE6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15945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464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5160-09BB-4151-B387-8C301E7322FA}" type="datetimeFigureOut">
              <a:rPr lang="en-US" smtClean="0"/>
              <a:t>9/12/2018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E364F-1E57-4F67-80CB-AC39547AE6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478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theme" Target="../theme/theme10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6.xml"/><Relationship Id="rId9" Type="http://schemas.openxmlformats.org/officeDocument/2006/relationships/image" Target="../media/image5.png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60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theme" Target="../theme/theme1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4" Type="http://schemas.openxmlformats.org/officeDocument/2006/relationships/image" Target="../media/image7.pn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theme" Target="../theme/theme1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73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76.xml"/><Relationship Id="rId7" Type="http://schemas.openxmlformats.org/officeDocument/2006/relationships/theme" Target="../theme/theme15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7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theme" Target="../theme/theme16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theme" Target="../theme/theme17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theme" Target="../theme/theme18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103.xml"/><Relationship Id="rId9" Type="http://schemas.openxmlformats.org/officeDocument/2006/relationships/image" Target="../media/image5.png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theme" Target="../theme/theme19.xml"/><Relationship Id="rId3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113.xml"/><Relationship Id="rId2" Type="http://schemas.openxmlformats.org/officeDocument/2006/relationships/slideLayout" Target="../slideLayouts/slideLayout108.xml"/><Relationship Id="rId1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10.xml"/><Relationship Id="rId9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_rels/slideMaster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0.xml"/><Relationship Id="rId1" Type="http://schemas.openxmlformats.org/officeDocument/2006/relationships/slideLayout" Target="../slideLayouts/slideLayout114.xml"/></Relationships>
</file>

<file path=ppt/slideMasters/_rels/slideMaster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21.xml"/><Relationship Id="rId1" Type="http://schemas.openxmlformats.org/officeDocument/2006/relationships/slideLayout" Target="../slideLayouts/slideLayout1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Relationship Id="rId9" Type="http://schemas.openxmlformats.org/officeDocument/2006/relationships/image" Target="../media/image5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48.xml"/><Relationship Id="rId7" Type="http://schemas.openxmlformats.org/officeDocument/2006/relationships/theme" Target="../theme/theme8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9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379" tIns="45691" rIns="91379" bIns="4569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379" tIns="45691" rIns="91379" bIns="4569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7"/>
            <a:ext cx="2133600" cy="365125"/>
          </a:xfrm>
          <a:prstGeom prst="rect">
            <a:avLst/>
          </a:prstGeom>
        </p:spPr>
        <p:txBody>
          <a:bodyPr vert="horz" lIns="91379" tIns="45691" rIns="91379" bIns="45691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3C9F5-DC32-1847-B419-9EDD7F098AEC}" type="datetimeFigureOut">
              <a:rPr lang="en-US" smtClean="0"/>
              <a:pPr/>
              <a:t>9/12/2018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7"/>
            <a:ext cx="2895600" cy="365125"/>
          </a:xfrm>
          <a:prstGeom prst="rect">
            <a:avLst/>
          </a:prstGeom>
        </p:spPr>
        <p:txBody>
          <a:bodyPr vert="horz" lIns="91379" tIns="45691" rIns="91379" bIns="45691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7"/>
            <a:ext cx="2133600" cy="365125"/>
          </a:xfrm>
          <a:prstGeom prst="rect">
            <a:avLst/>
          </a:prstGeom>
        </p:spPr>
        <p:txBody>
          <a:bodyPr vert="horz" lIns="91379" tIns="45691" rIns="91379" bIns="45691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BE6438-34F9-4B41-86B1-3F8CC7AD523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280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id="1" dur="indefinite" restart="never" nodeType="tmRoot"/>
      </p:par>
    </p:tnLst>
  </p:timing>
  <p:txStyles>
    <p:titleStyle>
      <a:lvl1pPr algn="ctr" defTabSz="913786" rtl="0" eaLnBrk="1" latinLnBrk="0" hangingPunct="1">
        <a:spcBef>
          <a:spcPct val="0"/>
        </a:spcBef>
        <a:buNone/>
        <a:defRPr sz="48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dobe Garamond Pro"/>
          <a:ea typeface="+mj-ea"/>
          <a:cs typeface="+mj-cs"/>
        </a:defRPr>
      </a:lvl1pPr>
    </p:titleStyle>
    <p:bodyStyle>
      <a:lvl1pPr marL="342669" indent="-342669" algn="l" defTabSz="913786" rtl="0" eaLnBrk="1" latinLnBrk="0" hangingPunct="1">
        <a:spcBef>
          <a:spcPct val="20000"/>
        </a:spcBef>
        <a:buFont typeface="Wingdings" panose="05000000000000000000" pitchFamily="2" charset="2"/>
        <a:buChar char="v"/>
        <a:defRPr sz="3200" kern="1200">
          <a:solidFill>
            <a:schemeClr val="tx1"/>
          </a:solidFill>
          <a:latin typeface="Univers 45 Light"/>
          <a:ea typeface="+mn-ea"/>
          <a:cs typeface="+mn-cs"/>
        </a:defRPr>
      </a:lvl1pPr>
      <a:lvl2pPr marL="742453" indent="-285559" algn="l" defTabSz="913786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Univers 45 Light"/>
          <a:ea typeface="+mn-ea"/>
          <a:cs typeface="+mn-cs"/>
        </a:defRPr>
      </a:lvl2pPr>
      <a:lvl3pPr marL="1142233" indent="-228446" algn="l" defTabSz="913786" rtl="0" eaLnBrk="1" latinLnBrk="0" hangingPunct="1">
        <a:spcBef>
          <a:spcPct val="20000"/>
        </a:spcBef>
        <a:buFont typeface="Wingdings" panose="05000000000000000000" pitchFamily="2" charset="2"/>
        <a:buChar char="v"/>
        <a:defRPr sz="2400" kern="1200">
          <a:solidFill>
            <a:schemeClr val="tx1"/>
          </a:solidFill>
          <a:latin typeface="Univers 45 Light"/>
          <a:ea typeface="+mn-ea"/>
          <a:cs typeface="+mn-cs"/>
        </a:defRPr>
      </a:lvl3pPr>
      <a:lvl4pPr marL="1599129" indent="-228446" algn="l" defTabSz="913786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4pPr>
      <a:lvl5pPr marL="2056021" indent="-228446" algn="l" defTabSz="913786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5pPr>
      <a:lvl6pPr marL="2512914" indent="-228446" algn="l" defTabSz="91378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812" indent="-228446" algn="l" defTabSz="91378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704" indent="-228446" algn="l" defTabSz="91378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598" indent="-228446" algn="l" defTabSz="91378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7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95" algn="l" defTabSz="9137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86" algn="l" defTabSz="9137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83" algn="l" defTabSz="9137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75" algn="l" defTabSz="9137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470" algn="l" defTabSz="9137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361" algn="l" defTabSz="9137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257" algn="l" defTabSz="9137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150" algn="l" defTabSz="9137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1614" y="152400"/>
            <a:ext cx="8740775" cy="1295400"/>
          </a:xfrm>
          <a:prstGeom prst="rect">
            <a:avLst/>
          </a:prstGeom>
        </p:spPr>
        <p:txBody>
          <a:bodyPr vert="horz" lIns="91379" tIns="45691" rIns="91379" bIns="45691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12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76403"/>
            <a:ext cx="8229600" cy="429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79" tIns="45691" rIns="91379" bIns="456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7"/>
            <a:ext cx="2133600" cy="365125"/>
          </a:xfrm>
          <a:prstGeom prst="rect">
            <a:avLst/>
          </a:prstGeom>
        </p:spPr>
        <p:txBody>
          <a:bodyPr vert="horz" lIns="91379" tIns="45691" rIns="91379" bIns="45691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47BE3B0-91E6-42BC-8392-DA5E8A08D41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9/12/2018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7"/>
            <a:ext cx="2895600" cy="365125"/>
          </a:xfrm>
          <a:prstGeom prst="rect">
            <a:avLst/>
          </a:prstGeom>
        </p:spPr>
        <p:txBody>
          <a:bodyPr vert="horz" lIns="91379" tIns="45691" rIns="91379" bIns="45691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7"/>
            <a:ext cx="1447800" cy="365125"/>
          </a:xfrm>
          <a:prstGeom prst="rect">
            <a:avLst/>
          </a:prstGeom>
        </p:spPr>
        <p:txBody>
          <a:bodyPr vert="horz" lIns="91379" tIns="45691" rIns="91379" bIns="45691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9E4EBDB-C1F5-4F63-8B6D-817802ABBFA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607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4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dobe Garamond Pro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400" b="1">
          <a:solidFill>
            <a:schemeClr val="bg1"/>
          </a:solidFill>
          <a:latin typeface="Adobe Garamond Pro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400" b="1">
          <a:solidFill>
            <a:schemeClr val="bg1"/>
          </a:solidFill>
          <a:latin typeface="Adobe Garamond Pro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400" b="1">
          <a:solidFill>
            <a:schemeClr val="bg1"/>
          </a:solidFill>
          <a:latin typeface="Adobe Garamond Pro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400" b="1">
          <a:solidFill>
            <a:schemeClr val="bg1"/>
          </a:solidFill>
          <a:latin typeface="Adobe Garamond Pro"/>
        </a:defRPr>
      </a:lvl5pPr>
      <a:lvl6pPr marL="456895" algn="ctr" rtl="0" fontAlgn="base">
        <a:spcBef>
          <a:spcPct val="0"/>
        </a:spcBef>
        <a:spcAft>
          <a:spcPct val="0"/>
        </a:spcAft>
        <a:defRPr sz="5400" b="1">
          <a:solidFill>
            <a:schemeClr val="bg1"/>
          </a:solidFill>
          <a:latin typeface="Adobe Garamond Pro"/>
        </a:defRPr>
      </a:lvl6pPr>
      <a:lvl7pPr marL="913786" algn="ctr" rtl="0" fontAlgn="base">
        <a:spcBef>
          <a:spcPct val="0"/>
        </a:spcBef>
        <a:spcAft>
          <a:spcPct val="0"/>
        </a:spcAft>
        <a:defRPr sz="5400" b="1">
          <a:solidFill>
            <a:schemeClr val="bg1"/>
          </a:solidFill>
          <a:latin typeface="Adobe Garamond Pro"/>
        </a:defRPr>
      </a:lvl7pPr>
      <a:lvl8pPr marL="1370683" algn="ctr" rtl="0" fontAlgn="base">
        <a:spcBef>
          <a:spcPct val="0"/>
        </a:spcBef>
        <a:spcAft>
          <a:spcPct val="0"/>
        </a:spcAft>
        <a:defRPr sz="5400" b="1">
          <a:solidFill>
            <a:schemeClr val="bg1"/>
          </a:solidFill>
          <a:latin typeface="Adobe Garamond Pro"/>
        </a:defRPr>
      </a:lvl8pPr>
      <a:lvl9pPr marL="1827575" algn="ctr" rtl="0" fontAlgn="base">
        <a:spcBef>
          <a:spcPct val="0"/>
        </a:spcBef>
        <a:spcAft>
          <a:spcPct val="0"/>
        </a:spcAft>
        <a:defRPr sz="5400" b="1">
          <a:solidFill>
            <a:schemeClr val="bg1"/>
          </a:solidFill>
          <a:latin typeface="Adobe Garamond Pro"/>
        </a:defRPr>
      </a:lvl9pPr>
    </p:titleStyle>
    <p:bodyStyle>
      <a:lvl1pPr marL="342669" indent="-342669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defRPr sz="3200" kern="1200">
          <a:solidFill>
            <a:schemeClr val="tx1"/>
          </a:solidFill>
          <a:latin typeface="Univers 45 Light"/>
          <a:ea typeface="+mn-ea"/>
          <a:cs typeface="+mn-cs"/>
        </a:defRPr>
      </a:lvl1pPr>
      <a:lvl2pPr marL="742453" indent="-285559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Univers 45 Light"/>
          <a:ea typeface="+mn-ea"/>
          <a:cs typeface="+mn-cs"/>
        </a:defRPr>
      </a:lvl2pPr>
      <a:lvl3pPr marL="1142233" indent="-228446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defRPr sz="2400" kern="1200">
          <a:solidFill>
            <a:schemeClr val="tx1"/>
          </a:solidFill>
          <a:latin typeface="Univers 45 Light"/>
          <a:ea typeface="+mn-ea"/>
          <a:cs typeface="+mn-cs"/>
        </a:defRPr>
      </a:lvl3pPr>
      <a:lvl4pPr marL="1599129" indent="-228446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4pPr>
      <a:lvl5pPr marL="2056021" indent="-228446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5pPr>
      <a:lvl6pPr marL="2512914" indent="-228446" algn="l" defTabSz="91378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812" indent="-228446" algn="l" defTabSz="91378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704" indent="-228446" algn="l" defTabSz="91378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598" indent="-228446" algn="l" defTabSz="91378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7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95" algn="l" defTabSz="9137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86" algn="l" defTabSz="9137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83" algn="l" defTabSz="9137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75" algn="l" defTabSz="9137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470" algn="l" defTabSz="9137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361" algn="l" defTabSz="9137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257" algn="l" defTabSz="9137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150" algn="l" defTabSz="9137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379" tIns="45691" rIns="91379" bIns="4569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379" tIns="45691" rIns="91379" bIns="4569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7"/>
            <a:ext cx="2133600" cy="365125"/>
          </a:xfrm>
          <a:prstGeom prst="rect">
            <a:avLst/>
          </a:prstGeom>
        </p:spPr>
        <p:txBody>
          <a:bodyPr vert="horz" lIns="91379" tIns="45691" rIns="91379" bIns="45691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3C9F5-DC32-1847-B419-9EDD7F098AEC}" type="datetimeFigureOut">
              <a:rPr lang="en-US" smtClean="0"/>
              <a:pPr/>
              <a:t>9/12/2018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7"/>
            <a:ext cx="2895600" cy="365125"/>
          </a:xfrm>
          <a:prstGeom prst="rect">
            <a:avLst/>
          </a:prstGeom>
        </p:spPr>
        <p:txBody>
          <a:bodyPr vert="horz" lIns="91379" tIns="45691" rIns="91379" bIns="45691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7"/>
            <a:ext cx="2133600" cy="365125"/>
          </a:xfrm>
          <a:prstGeom prst="rect">
            <a:avLst/>
          </a:prstGeom>
        </p:spPr>
        <p:txBody>
          <a:bodyPr vert="horz" lIns="91379" tIns="45691" rIns="91379" bIns="45691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BE6438-34F9-4B41-86B1-3F8CC7AD523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280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</p:sldLayoutIdLst>
  <p:timing>
    <p:tnLst>
      <p:par>
        <p:cTn id="1" dur="indefinite" restart="never" nodeType="tmRoot"/>
      </p:par>
    </p:tnLst>
  </p:timing>
  <p:txStyles>
    <p:titleStyle>
      <a:lvl1pPr algn="ctr" defTabSz="913786" rtl="0" eaLnBrk="1" latinLnBrk="0" hangingPunct="1">
        <a:spcBef>
          <a:spcPct val="0"/>
        </a:spcBef>
        <a:buNone/>
        <a:defRPr sz="48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dobe Garamond Pro"/>
          <a:ea typeface="+mj-ea"/>
          <a:cs typeface="+mj-cs"/>
        </a:defRPr>
      </a:lvl1pPr>
    </p:titleStyle>
    <p:bodyStyle>
      <a:lvl1pPr marL="342669" indent="-342669" algn="l" defTabSz="913786" rtl="0" eaLnBrk="1" latinLnBrk="0" hangingPunct="1">
        <a:spcBef>
          <a:spcPct val="20000"/>
        </a:spcBef>
        <a:buFont typeface="Wingdings" panose="05000000000000000000" pitchFamily="2" charset="2"/>
        <a:buChar char="v"/>
        <a:defRPr sz="3200" kern="1200">
          <a:solidFill>
            <a:schemeClr val="tx1"/>
          </a:solidFill>
          <a:latin typeface="Univers 45 Light"/>
          <a:ea typeface="+mn-ea"/>
          <a:cs typeface="+mn-cs"/>
        </a:defRPr>
      </a:lvl1pPr>
      <a:lvl2pPr marL="742453" indent="-285559" algn="l" defTabSz="913786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Univers 45 Light"/>
          <a:ea typeface="+mn-ea"/>
          <a:cs typeface="+mn-cs"/>
        </a:defRPr>
      </a:lvl2pPr>
      <a:lvl3pPr marL="1142233" indent="-228446" algn="l" defTabSz="913786" rtl="0" eaLnBrk="1" latinLnBrk="0" hangingPunct="1">
        <a:spcBef>
          <a:spcPct val="20000"/>
        </a:spcBef>
        <a:buFont typeface="Wingdings" panose="05000000000000000000" pitchFamily="2" charset="2"/>
        <a:buChar char="v"/>
        <a:defRPr sz="2400" kern="1200">
          <a:solidFill>
            <a:schemeClr val="tx1"/>
          </a:solidFill>
          <a:latin typeface="Univers 45 Light"/>
          <a:ea typeface="+mn-ea"/>
          <a:cs typeface="+mn-cs"/>
        </a:defRPr>
      </a:lvl3pPr>
      <a:lvl4pPr marL="1599129" indent="-228446" algn="l" defTabSz="913786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4pPr>
      <a:lvl5pPr marL="2056021" indent="-228446" algn="l" defTabSz="913786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5pPr>
      <a:lvl6pPr marL="2512914" indent="-228446" algn="l" defTabSz="91378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812" indent="-228446" algn="l" defTabSz="91378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704" indent="-228446" algn="l" defTabSz="91378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598" indent="-228446" algn="l" defTabSz="91378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7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95" algn="l" defTabSz="9137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86" algn="l" defTabSz="9137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83" algn="l" defTabSz="9137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75" algn="l" defTabSz="9137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470" algn="l" defTabSz="9137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361" algn="l" defTabSz="9137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257" algn="l" defTabSz="9137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150" algn="l" defTabSz="9137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379" tIns="45691" rIns="91379" bIns="4569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379" tIns="45691" rIns="91379" bIns="4569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7"/>
            <a:ext cx="2133600" cy="365125"/>
          </a:xfrm>
          <a:prstGeom prst="rect">
            <a:avLst/>
          </a:prstGeom>
        </p:spPr>
        <p:txBody>
          <a:bodyPr vert="horz" lIns="91379" tIns="45691" rIns="91379" bIns="45691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3C9F5-DC32-1847-B419-9EDD7F098AEC}" type="datetimeFigureOut">
              <a:rPr lang="en-US" smtClean="0"/>
              <a:pPr/>
              <a:t>9/12/2018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7"/>
            <a:ext cx="2895600" cy="365125"/>
          </a:xfrm>
          <a:prstGeom prst="rect">
            <a:avLst/>
          </a:prstGeom>
        </p:spPr>
        <p:txBody>
          <a:bodyPr vert="horz" lIns="91379" tIns="45691" rIns="91379" bIns="45691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7"/>
            <a:ext cx="2133600" cy="365125"/>
          </a:xfrm>
          <a:prstGeom prst="rect">
            <a:avLst/>
          </a:prstGeom>
        </p:spPr>
        <p:txBody>
          <a:bodyPr vert="horz" lIns="91379" tIns="45691" rIns="91379" bIns="45691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BE6438-34F9-4B41-86B1-3F8CC7AD523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727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800" r:id="rId2"/>
  </p:sldLayoutIdLst>
  <p:timing>
    <p:tnLst>
      <p:par>
        <p:cTn id="1" dur="indefinite" restart="never" nodeType="tmRoot"/>
      </p:par>
    </p:tnLst>
  </p:timing>
  <p:txStyles>
    <p:titleStyle>
      <a:lvl1pPr algn="ctr" defTabSz="913786" rtl="0" eaLnBrk="1" latinLnBrk="0" hangingPunct="1">
        <a:spcBef>
          <a:spcPct val="0"/>
        </a:spcBef>
        <a:buNone/>
        <a:defRPr sz="48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dobe Garamond Pro"/>
          <a:ea typeface="+mj-ea"/>
          <a:cs typeface="+mj-cs"/>
        </a:defRPr>
      </a:lvl1pPr>
    </p:titleStyle>
    <p:bodyStyle>
      <a:lvl1pPr marL="342669" indent="-342669" algn="l" defTabSz="913786" rtl="0" eaLnBrk="1" latinLnBrk="0" hangingPunct="1">
        <a:spcBef>
          <a:spcPct val="20000"/>
        </a:spcBef>
        <a:buFont typeface="Wingdings" panose="05000000000000000000" pitchFamily="2" charset="2"/>
        <a:buChar char="v"/>
        <a:defRPr sz="3200" kern="1200">
          <a:solidFill>
            <a:schemeClr val="tx1"/>
          </a:solidFill>
          <a:latin typeface="Univers 45 Light"/>
          <a:ea typeface="+mn-ea"/>
          <a:cs typeface="+mn-cs"/>
        </a:defRPr>
      </a:lvl1pPr>
      <a:lvl2pPr marL="742453" indent="-285559" algn="l" defTabSz="913786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Univers 45 Light"/>
          <a:ea typeface="+mn-ea"/>
          <a:cs typeface="+mn-cs"/>
        </a:defRPr>
      </a:lvl2pPr>
      <a:lvl3pPr marL="1142233" indent="-228446" algn="l" defTabSz="913786" rtl="0" eaLnBrk="1" latinLnBrk="0" hangingPunct="1">
        <a:spcBef>
          <a:spcPct val="20000"/>
        </a:spcBef>
        <a:buFont typeface="Wingdings" panose="05000000000000000000" pitchFamily="2" charset="2"/>
        <a:buChar char="v"/>
        <a:defRPr sz="2400" kern="1200">
          <a:solidFill>
            <a:schemeClr val="tx1"/>
          </a:solidFill>
          <a:latin typeface="Univers 45 Light"/>
          <a:ea typeface="+mn-ea"/>
          <a:cs typeface="+mn-cs"/>
        </a:defRPr>
      </a:lvl3pPr>
      <a:lvl4pPr marL="1599129" indent="-228446" algn="l" defTabSz="913786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4pPr>
      <a:lvl5pPr marL="2056021" indent="-228446" algn="l" defTabSz="913786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5pPr>
      <a:lvl6pPr marL="2512914" indent="-228446" algn="l" defTabSz="91378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812" indent="-228446" algn="l" defTabSz="91378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704" indent="-228446" algn="l" defTabSz="91378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598" indent="-228446" algn="l" defTabSz="91378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7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95" algn="l" defTabSz="9137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86" algn="l" defTabSz="9137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83" algn="l" defTabSz="9137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75" algn="l" defTabSz="9137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470" algn="l" defTabSz="9137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361" algn="l" defTabSz="9137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257" algn="l" defTabSz="9137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150" algn="l" defTabSz="9137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379" tIns="45691" rIns="91379" bIns="4569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379" tIns="45691" rIns="91379" bIns="4569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7"/>
            <a:ext cx="2133600" cy="365125"/>
          </a:xfrm>
          <a:prstGeom prst="rect">
            <a:avLst/>
          </a:prstGeom>
        </p:spPr>
        <p:txBody>
          <a:bodyPr vert="horz" lIns="91379" tIns="45691" rIns="91379" bIns="45691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F55B0-4856-426F-B788-6B5BB1868107}" type="datetimeFigureOut">
              <a:rPr lang="en-US" smtClean="0"/>
              <a:t>9/12/2018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7"/>
            <a:ext cx="2895600" cy="365125"/>
          </a:xfrm>
          <a:prstGeom prst="rect">
            <a:avLst/>
          </a:prstGeom>
        </p:spPr>
        <p:txBody>
          <a:bodyPr vert="horz" lIns="91379" tIns="45691" rIns="91379" bIns="45691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7"/>
            <a:ext cx="2133600" cy="365125"/>
          </a:xfrm>
          <a:prstGeom prst="rect">
            <a:avLst/>
          </a:prstGeom>
        </p:spPr>
        <p:txBody>
          <a:bodyPr vert="horz" lIns="91379" tIns="45691" rIns="91379" bIns="45691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E1248D-BF84-4EE4-988B-A4CF1FE09E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19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</p:sldLayoutIdLst>
  <p:txStyles>
    <p:titleStyle>
      <a:lvl1pPr algn="ctr" defTabSz="913786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dobe Garamond Pro" pitchFamily="18" charset="0"/>
          <a:ea typeface="+mj-ea"/>
          <a:cs typeface="+mj-cs"/>
        </a:defRPr>
      </a:lvl1pPr>
    </p:titleStyle>
    <p:bodyStyle>
      <a:lvl1pPr marL="342669" indent="-342669" algn="l" defTabSz="913786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Univers 45 Light"/>
          <a:ea typeface="+mn-ea"/>
          <a:cs typeface="+mn-cs"/>
        </a:defRPr>
      </a:lvl1pPr>
      <a:lvl2pPr marL="742453" indent="-285559" algn="l" defTabSz="913786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Univers 45 Light"/>
          <a:ea typeface="+mn-ea"/>
          <a:cs typeface="+mn-cs"/>
        </a:defRPr>
      </a:lvl2pPr>
      <a:lvl3pPr marL="1142233" indent="-228446" algn="l" defTabSz="91378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Univers 45 Light"/>
          <a:ea typeface="+mn-ea"/>
          <a:cs typeface="+mn-cs"/>
        </a:defRPr>
      </a:lvl3pPr>
      <a:lvl4pPr marL="1599129" indent="-228446" algn="l" defTabSz="913786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4pPr>
      <a:lvl5pPr marL="2056021" indent="-228446" algn="l" defTabSz="913786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5pPr>
      <a:lvl6pPr marL="2512914" indent="-228446" algn="l" defTabSz="91378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812" indent="-228446" algn="l" defTabSz="91378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704" indent="-228446" algn="l" defTabSz="91378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598" indent="-228446" algn="l" defTabSz="91378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7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95" algn="l" defTabSz="9137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86" algn="l" defTabSz="9137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83" algn="l" defTabSz="9137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75" algn="l" defTabSz="9137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470" algn="l" defTabSz="9137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361" algn="l" defTabSz="9137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257" algn="l" defTabSz="9137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150" algn="l" defTabSz="9137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379" tIns="45691" rIns="91379" bIns="4569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379" tIns="45691" rIns="91379" bIns="4569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7"/>
            <a:ext cx="2133600" cy="365125"/>
          </a:xfrm>
          <a:prstGeom prst="rect">
            <a:avLst/>
          </a:prstGeom>
        </p:spPr>
        <p:txBody>
          <a:bodyPr vert="horz" lIns="91379" tIns="45691" rIns="91379" bIns="45691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71606-FF99-4275-AF81-456DCE9C16AF}" type="datetimeFigureOut">
              <a:rPr lang="en-US" smtClean="0"/>
              <a:t>9/12/2018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7"/>
            <a:ext cx="2895600" cy="365125"/>
          </a:xfrm>
          <a:prstGeom prst="rect">
            <a:avLst/>
          </a:prstGeom>
        </p:spPr>
        <p:txBody>
          <a:bodyPr vert="horz" lIns="91379" tIns="45691" rIns="91379" bIns="45691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7"/>
            <a:ext cx="2133600" cy="365125"/>
          </a:xfrm>
          <a:prstGeom prst="rect">
            <a:avLst/>
          </a:prstGeom>
        </p:spPr>
        <p:txBody>
          <a:bodyPr vert="horz" lIns="91379" tIns="45691" rIns="91379" bIns="45691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CB88F0-534F-410E-90DC-63803B2E3D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918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</p:sldLayoutIdLst>
  <p:txStyles>
    <p:titleStyle>
      <a:lvl1pPr algn="ctr" defTabSz="913786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dobe Garamond Pro" pitchFamily="18" charset="0"/>
          <a:ea typeface="+mj-ea"/>
          <a:cs typeface="+mj-cs"/>
        </a:defRPr>
      </a:lvl1pPr>
    </p:titleStyle>
    <p:bodyStyle>
      <a:lvl1pPr marL="342669" indent="-342669" algn="l" defTabSz="913786" rtl="0" eaLnBrk="1" latinLnBrk="0" hangingPunct="1">
        <a:spcBef>
          <a:spcPct val="20000"/>
        </a:spcBef>
        <a:buFont typeface="Wingdings" panose="05000000000000000000" pitchFamily="2" charset="2"/>
        <a:buChar char="v"/>
        <a:defRPr sz="3200" kern="1200">
          <a:solidFill>
            <a:schemeClr val="tx1"/>
          </a:solidFill>
          <a:latin typeface="Univers 45 Light"/>
          <a:ea typeface="+mn-ea"/>
          <a:cs typeface="+mn-cs"/>
        </a:defRPr>
      </a:lvl1pPr>
      <a:lvl2pPr marL="742453" indent="-285559" algn="l" defTabSz="913786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Univers 45 Light"/>
          <a:ea typeface="+mn-ea"/>
          <a:cs typeface="+mn-cs"/>
        </a:defRPr>
      </a:lvl2pPr>
      <a:lvl3pPr marL="1142233" indent="-228446" algn="l" defTabSz="913786" rtl="0" eaLnBrk="1" latinLnBrk="0" hangingPunct="1">
        <a:spcBef>
          <a:spcPct val="20000"/>
        </a:spcBef>
        <a:buFont typeface="Wingdings" panose="05000000000000000000" pitchFamily="2" charset="2"/>
        <a:buChar char="v"/>
        <a:defRPr sz="2400" kern="1200">
          <a:solidFill>
            <a:schemeClr val="tx1"/>
          </a:solidFill>
          <a:latin typeface="Univers 45 Light"/>
          <a:ea typeface="+mn-ea"/>
          <a:cs typeface="+mn-cs"/>
        </a:defRPr>
      </a:lvl3pPr>
      <a:lvl4pPr marL="1599129" indent="-228446" algn="l" defTabSz="913786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4pPr>
      <a:lvl5pPr marL="2056021" indent="-228446" algn="l" defTabSz="913786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5pPr>
      <a:lvl6pPr marL="2512914" indent="-228446" algn="l" defTabSz="91378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812" indent="-228446" algn="l" defTabSz="91378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704" indent="-228446" algn="l" defTabSz="91378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598" indent="-228446" algn="l" defTabSz="91378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7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95" algn="l" defTabSz="9137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86" algn="l" defTabSz="9137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83" algn="l" defTabSz="9137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75" algn="l" defTabSz="9137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470" algn="l" defTabSz="9137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361" algn="l" defTabSz="9137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257" algn="l" defTabSz="9137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150" algn="l" defTabSz="9137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2225" y="152400"/>
            <a:ext cx="8739550" cy="1295400"/>
          </a:xfrm>
          <a:prstGeom prst="rect">
            <a:avLst/>
          </a:prstGeom>
        </p:spPr>
        <p:txBody>
          <a:bodyPr vert="horz" lIns="91379" tIns="45691" rIns="91379" bIns="45691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3"/>
            <a:ext cx="8229600" cy="4297363"/>
          </a:xfrm>
          <a:prstGeom prst="rect">
            <a:avLst/>
          </a:prstGeom>
        </p:spPr>
        <p:txBody>
          <a:bodyPr vert="horz" lIns="91379" tIns="45691" rIns="91379" bIns="4569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7"/>
            <a:ext cx="2133600" cy="365125"/>
          </a:xfrm>
          <a:prstGeom prst="rect">
            <a:avLst/>
          </a:prstGeom>
        </p:spPr>
        <p:txBody>
          <a:bodyPr vert="horz" lIns="91379" tIns="45691" rIns="91379" bIns="45691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7EF55B-DD56-4B8F-A77C-71BEFD671C8C}" type="datetimeFigureOut">
              <a:rPr lang="en-US" smtClean="0"/>
              <a:t>9/12/2018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7"/>
            <a:ext cx="2895600" cy="365125"/>
          </a:xfrm>
          <a:prstGeom prst="rect">
            <a:avLst/>
          </a:prstGeom>
        </p:spPr>
        <p:txBody>
          <a:bodyPr vert="horz" lIns="91379" tIns="45691" rIns="91379" bIns="45691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7"/>
            <a:ext cx="1447800" cy="365125"/>
          </a:xfrm>
          <a:prstGeom prst="rect">
            <a:avLst/>
          </a:prstGeom>
        </p:spPr>
        <p:txBody>
          <a:bodyPr vert="horz" lIns="91379" tIns="45691" rIns="91379" bIns="45691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559D38-11F8-4987-918E-ADB07B9CC4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781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</p:sldLayoutIdLst>
  <p:txStyles>
    <p:titleStyle>
      <a:lvl1pPr algn="ctr" defTabSz="913786" rtl="0" eaLnBrk="1" latinLnBrk="0" hangingPunct="1">
        <a:spcBef>
          <a:spcPct val="0"/>
        </a:spcBef>
        <a:buNone/>
        <a:defRPr sz="54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dobe Garamond Pro"/>
          <a:ea typeface="+mj-ea"/>
          <a:cs typeface="+mj-cs"/>
        </a:defRPr>
      </a:lvl1pPr>
    </p:titleStyle>
    <p:bodyStyle>
      <a:lvl1pPr marL="342669" indent="-342669" algn="l" defTabSz="913786" rtl="0" eaLnBrk="1" latinLnBrk="0" hangingPunct="1">
        <a:spcBef>
          <a:spcPct val="20000"/>
        </a:spcBef>
        <a:buFont typeface="Wingdings" panose="05000000000000000000" pitchFamily="2" charset="2"/>
        <a:buChar char="v"/>
        <a:defRPr sz="3200" kern="1200">
          <a:solidFill>
            <a:schemeClr val="tx1"/>
          </a:solidFill>
          <a:latin typeface="Univers 45 Light"/>
          <a:ea typeface="+mn-ea"/>
          <a:cs typeface="+mn-cs"/>
        </a:defRPr>
      </a:lvl1pPr>
      <a:lvl2pPr marL="742453" indent="-285559" algn="l" defTabSz="913786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Univers 45 Light"/>
          <a:ea typeface="+mn-ea"/>
          <a:cs typeface="+mn-cs"/>
        </a:defRPr>
      </a:lvl2pPr>
      <a:lvl3pPr marL="1142233" indent="-228446" algn="l" defTabSz="913786" rtl="0" eaLnBrk="1" latinLnBrk="0" hangingPunct="1">
        <a:spcBef>
          <a:spcPct val="20000"/>
        </a:spcBef>
        <a:buFont typeface="Wingdings" panose="05000000000000000000" pitchFamily="2" charset="2"/>
        <a:buChar char="v"/>
        <a:defRPr sz="2400" kern="1200">
          <a:solidFill>
            <a:schemeClr val="tx1"/>
          </a:solidFill>
          <a:latin typeface="Univers 45 Light"/>
          <a:ea typeface="+mn-ea"/>
          <a:cs typeface="+mn-cs"/>
        </a:defRPr>
      </a:lvl3pPr>
      <a:lvl4pPr marL="1599129" indent="-228446" algn="l" defTabSz="913786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4pPr>
      <a:lvl5pPr marL="2056021" indent="-228446" algn="l" defTabSz="913786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5pPr>
      <a:lvl6pPr marL="2512914" indent="-228446" algn="l" defTabSz="91378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812" indent="-228446" algn="l" defTabSz="91378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704" indent="-228446" algn="l" defTabSz="91378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598" indent="-228446" algn="l" defTabSz="91378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7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95" algn="l" defTabSz="9137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86" algn="l" defTabSz="9137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83" algn="l" defTabSz="9137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75" algn="l" defTabSz="9137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470" algn="l" defTabSz="9137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361" algn="l" defTabSz="9137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257" algn="l" defTabSz="9137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150" algn="l" defTabSz="9137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379" tIns="45691" rIns="91379" bIns="4569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379" tIns="45691" rIns="91379" bIns="4569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7"/>
            <a:ext cx="2133600" cy="365125"/>
          </a:xfrm>
          <a:prstGeom prst="rect">
            <a:avLst/>
          </a:prstGeom>
        </p:spPr>
        <p:txBody>
          <a:bodyPr vert="horz" lIns="91379" tIns="45691" rIns="91379" bIns="45691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3F3844-A7FF-49B4-957C-F467D9E4D4C3}" type="datetimeFigureOut">
              <a:rPr lang="en-US" smtClean="0"/>
              <a:t>9/12/2018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7"/>
            <a:ext cx="2895600" cy="365125"/>
          </a:xfrm>
          <a:prstGeom prst="rect">
            <a:avLst/>
          </a:prstGeom>
        </p:spPr>
        <p:txBody>
          <a:bodyPr vert="horz" lIns="91379" tIns="45691" rIns="91379" bIns="45691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7"/>
            <a:ext cx="2133600" cy="365125"/>
          </a:xfrm>
          <a:prstGeom prst="rect">
            <a:avLst/>
          </a:prstGeom>
        </p:spPr>
        <p:txBody>
          <a:bodyPr vert="horz" lIns="91379" tIns="45691" rIns="91379" bIns="45691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00165D-BBEB-4651-9E1E-464E1FD96E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334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</p:sldLayoutIdLst>
  <p:txStyles>
    <p:titleStyle>
      <a:lvl1pPr algn="ctr" defTabSz="913786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dobe Garamond Pro" pitchFamily="18" charset="0"/>
          <a:ea typeface="+mj-ea"/>
          <a:cs typeface="+mj-cs"/>
        </a:defRPr>
      </a:lvl1pPr>
    </p:titleStyle>
    <p:bodyStyle>
      <a:lvl1pPr marL="342669" indent="-342669" algn="l" defTabSz="913786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Univers 45 Light"/>
          <a:ea typeface="+mn-ea"/>
          <a:cs typeface="+mn-cs"/>
        </a:defRPr>
      </a:lvl1pPr>
      <a:lvl2pPr marL="742453" indent="-285559" algn="l" defTabSz="913786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Univers 45 Light"/>
          <a:ea typeface="+mn-ea"/>
          <a:cs typeface="+mn-cs"/>
        </a:defRPr>
      </a:lvl2pPr>
      <a:lvl3pPr marL="1142233" indent="-228446" algn="l" defTabSz="91378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Univers 45 Light"/>
          <a:ea typeface="+mn-ea"/>
          <a:cs typeface="+mn-cs"/>
        </a:defRPr>
      </a:lvl3pPr>
      <a:lvl4pPr marL="1599129" indent="-228446" algn="l" defTabSz="913786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4pPr>
      <a:lvl5pPr marL="2056021" indent="-228446" algn="l" defTabSz="913786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5pPr>
      <a:lvl6pPr marL="2512914" indent="-228446" algn="l" defTabSz="91378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812" indent="-228446" algn="l" defTabSz="91378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704" indent="-228446" algn="l" defTabSz="91378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598" indent="-228446" algn="l" defTabSz="91378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7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95" algn="l" defTabSz="9137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86" algn="l" defTabSz="9137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83" algn="l" defTabSz="9137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75" algn="l" defTabSz="9137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470" algn="l" defTabSz="9137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361" algn="l" defTabSz="9137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257" algn="l" defTabSz="9137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150" algn="l" defTabSz="9137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1600200"/>
          </a:xfrm>
          <a:prstGeom prst="rect">
            <a:avLst/>
          </a:prstGeom>
          <a:gradFill flip="none" rotWithShape="1">
            <a:gsLst>
              <a:gs pos="0">
                <a:srgbClr val="BD4F19">
                  <a:shade val="30000"/>
                  <a:satMod val="115000"/>
                </a:srgbClr>
              </a:gs>
              <a:gs pos="50000">
                <a:srgbClr val="BD4F19">
                  <a:shade val="67500"/>
                  <a:satMod val="115000"/>
                </a:srgbClr>
              </a:gs>
              <a:gs pos="100000">
                <a:srgbClr val="BD4F19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9" tIns="45691" rIns="91379" bIns="45691"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379" tIns="45691" rIns="91379" bIns="4569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379" tIns="45691" rIns="91379" bIns="4569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7"/>
            <a:ext cx="2133600" cy="365125"/>
          </a:xfrm>
          <a:prstGeom prst="rect">
            <a:avLst/>
          </a:prstGeom>
        </p:spPr>
        <p:txBody>
          <a:bodyPr vert="horz" lIns="91379" tIns="45691" rIns="91379" bIns="45691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795160-09BB-4151-B387-8C301E7322FA}" type="datetimeFigureOut">
              <a:rPr lang="en-US" smtClean="0"/>
              <a:t>9/12/2018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7"/>
            <a:ext cx="2895600" cy="365125"/>
          </a:xfrm>
          <a:prstGeom prst="rect">
            <a:avLst/>
          </a:prstGeom>
        </p:spPr>
        <p:txBody>
          <a:bodyPr vert="horz" lIns="91379" tIns="45691" rIns="91379" bIns="45691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7"/>
            <a:ext cx="2133600" cy="365125"/>
          </a:xfrm>
          <a:prstGeom prst="rect">
            <a:avLst/>
          </a:prstGeom>
        </p:spPr>
        <p:txBody>
          <a:bodyPr vert="horz" lIns="91379" tIns="45691" rIns="91379" bIns="45691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8E364F-1E57-4F67-80CB-AC39547AE6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576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</p:sldLayoutIdLst>
  <p:txStyles>
    <p:titleStyle>
      <a:lvl1pPr algn="ctr" defTabSz="913786" rtl="0" eaLnBrk="1" latinLnBrk="0" hangingPunct="1">
        <a:spcBef>
          <a:spcPct val="0"/>
        </a:spcBef>
        <a:buNone/>
        <a:defRPr sz="5400" kern="1200">
          <a:solidFill>
            <a:schemeClr val="bg1">
              <a:lumMod val="9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dobe Garamond Pro" pitchFamily="18" charset="0"/>
          <a:ea typeface="+mj-ea"/>
          <a:cs typeface="+mj-cs"/>
        </a:defRPr>
      </a:lvl1pPr>
    </p:titleStyle>
    <p:bodyStyle>
      <a:lvl1pPr marL="342669" indent="-342669" algn="l" defTabSz="913786" rtl="0" eaLnBrk="1" latinLnBrk="0" hangingPunct="1">
        <a:spcBef>
          <a:spcPct val="20000"/>
        </a:spcBef>
        <a:buFont typeface="Wingdings" panose="05000000000000000000" pitchFamily="2" charset="2"/>
        <a:buChar char="v"/>
        <a:defRPr sz="3200" kern="1200">
          <a:solidFill>
            <a:schemeClr val="tx1"/>
          </a:solidFill>
          <a:latin typeface="Univers 45 Light"/>
          <a:ea typeface="+mn-ea"/>
          <a:cs typeface="+mn-cs"/>
        </a:defRPr>
      </a:lvl1pPr>
      <a:lvl2pPr marL="742453" indent="-285559" algn="l" defTabSz="913786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Univers 45 Light"/>
          <a:ea typeface="+mn-ea"/>
          <a:cs typeface="+mn-cs"/>
        </a:defRPr>
      </a:lvl2pPr>
      <a:lvl3pPr marL="1142233" indent="-228446" algn="l" defTabSz="913786" rtl="0" eaLnBrk="1" latinLnBrk="0" hangingPunct="1">
        <a:spcBef>
          <a:spcPct val="20000"/>
        </a:spcBef>
        <a:buFont typeface="Wingdings" panose="05000000000000000000" pitchFamily="2" charset="2"/>
        <a:buChar char="v"/>
        <a:defRPr sz="2400" kern="1200">
          <a:solidFill>
            <a:schemeClr val="tx1"/>
          </a:solidFill>
          <a:latin typeface="Univers 45 Light"/>
          <a:ea typeface="+mn-ea"/>
          <a:cs typeface="+mn-cs"/>
        </a:defRPr>
      </a:lvl3pPr>
      <a:lvl4pPr marL="1599129" indent="-228446" algn="l" defTabSz="913786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4pPr>
      <a:lvl5pPr marL="2056021" indent="-228446" algn="l" defTabSz="913786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5pPr>
      <a:lvl6pPr marL="2512914" indent="-228446" algn="l" defTabSz="91378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812" indent="-228446" algn="l" defTabSz="91378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704" indent="-228446" algn="l" defTabSz="91378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598" indent="-228446" algn="l" defTabSz="91378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7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95" algn="l" defTabSz="9137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86" algn="l" defTabSz="9137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83" algn="l" defTabSz="9137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75" algn="l" defTabSz="9137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470" algn="l" defTabSz="9137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361" algn="l" defTabSz="9137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257" algn="l" defTabSz="9137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150" algn="l" defTabSz="9137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2225" y="152400"/>
            <a:ext cx="8739550" cy="1295400"/>
          </a:xfrm>
          <a:prstGeom prst="rect">
            <a:avLst/>
          </a:prstGeom>
        </p:spPr>
        <p:txBody>
          <a:bodyPr vert="horz" lIns="91379" tIns="45691" rIns="91379" bIns="45691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3"/>
            <a:ext cx="8229600" cy="4297363"/>
          </a:xfrm>
          <a:prstGeom prst="rect">
            <a:avLst/>
          </a:prstGeom>
        </p:spPr>
        <p:txBody>
          <a:bodyPr vert="horz" lIns="91379" tIns="45691" rIns="91379" bIns="45691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7"/>
            <a:ext cx="2133600" cy="365125"/>
          </a:xfrm>
          <a:prstGeom prst="rect">
            <a:avLst/>
          </a:prstGeom>
        </p:spPr>
        <p:txBody>
          <a:bodyPr vert="horz" lIns="91379" tIns="45691" rIns="91379" bIns="45691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7EF55B-DD56-4B8F-A77C-71BEFD671C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7"/>
            <a:ext cx="2895600" cy="365125"/>
          </a:xfrm>
          <a:prstGeom prst="rect">
            <a:avLst/>
          </a:prstGeom>
        </p:spPr>
        <p:txBody>
          <a:bodyPr vert="horz" lIns="91379" tIns="45691" rIns="91379" bIns="45691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7"/>
            <a:ext cx="1447800" cy="365125"/>
          </a:xfrm>
          <a:prstGeom prst="rect">
            <a:avLst/>
          </a:prstGeom>
        </p:spPr>
        <p:txBody>
          <a:bodyPr vert="horz" lIns="91379" tIns="45691" rIns="91379" bIns="45691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559D38-11F8-4987-918E-ADB07B9CC4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330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</p:sldLayoutIdLst>
  <p:txStyles>
    <p:titleStyle>
      <a:lvl1pPr algn="ctr" defTabSz="913786" rtl="0" eaLnBrk="1" latinLnBrk="0" hangingPunct="1">
        <a:spcBef>
          <a:spcPct val="0"/>
        </a:spcBef>
        <a:buNone/>
        <a:defRPr sz="54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dobe Garamond Pro"/>
          <a:ea typeface="+mj-ea"/>
          <a:cs typeface="+mj-cs"/>
        </a:defRPr>
      </a:lvl1pPr>
    </p:titleStyle>
    <p:bodyStyle>
      <a:lvl1pPr marL="342669" indent="-342669" algn="l" defTabSz="913786" rtl="0" eaLnBrk="1" latinLnBrk="0" hangingPunct="1">
        <a:spcBef>
          <a:spcPct val="20000"/>
        </a:spcBef>
        <a:buFont typeface="Wingdings" panose="05000000000000000000" pitchFamily="2" charset="2"/>
        <a:buChar char="v"/>
        <a:defRPr sz="3200" kern="1200">
          <a:solidFill>
            <a:schemeClr val="tx1"/>
          </a:solidFill>
          <a:latin typeface="Univers 45 Light"/>
          <a:ea typeface="+mn-ea"/>
          <a:cs typeface="+mn-cs"/>
        </a:defRPr>
      </a:lvl1pPr>
      <a:lvl2pPr marL="742453" indent="-285559" algn="l" defTabSz="913786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Univers 45 Light"/>
          <a:ea typeface="+mn-ea"/>
          <a:cs typeface="+mn-cs"/>
        </a:defRPr>
      </a:lvl2pPr>
      <a:lvl3pPr marL="1142233" indent="-228446" algn="l" defTabSz="913786" rtl="0" eaLnBrk="1" latinLnBrk="0" hangingPunct="1">
        <a:spcBef>
          <a:spcPct val="20000"/>
        </a:spcBef>
        <a:buFont typeface="Wingdings" panose="05000000000000000000" pitchFamily="2" charset="2"/>
        <a:buChar char="v"/>
        <a:defRPr sz="2400" kern="1200">
          <a:solidFill>
            <a:schemeClr val="tx1"/>
          </a:solidFill>
          <a:latin typeface="Univers 45 Light"/>
          <a:ea typeface="+mn-ea"/>
          <a:cs typeface="+mn-cs"/>
        </a:defRPr>
      </a:lvl3pPr>
      <a:lvl4pPr marL="1599129" indent="-228446" algn="l" defTabSz="913786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4pPr>
      <a:lvl5pPr marL="2056021" indent="-228446" algn="l" defTabSz="913786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5pPr>
      <a:lvl6pPr marL="2512914" indent="-228446" algn="l" defTabSz="91378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812" indent="-228446" algn="l" defTabSz="91378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704" indent="-228446" algn="l" defTabSz="91378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598" indent="-228446" algn="l" defTabSz="91378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7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95" algn="l" defTabSz="9137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86" algn="l" defTabSz="9137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83" algn="l" defTabSz="9137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75" algn="l" defTabSz="9137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470" algn="l" defTabSz="9137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361" algn="l" defTabSz="9137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257" algn="l" defTabSz="9137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150" algn="l" defTabSz="9137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2225" y="152400"/>
            <a:ext cx="8739550" cy="1295400"/>
          </a:xfrm>
          <a:prstGeom prst="rect">
            <a:avLst/>
          </a:prstGeom>
        </p:spPr>
        <p:txBody>
          <a:bodyPr vert="horz" lIns="91379" tIns="45691" rIns="91379" bIns="45691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3"/>
            <a:ext cx="8229600" cy="4297363"/>
          </a:xfrm>
          <a:prstGeom prst="rect">
            <a:avLst/>
          </a:prstGeom>
        </p:spPr>
        <p:txBody>
          <a:bodyPr vert="horz" lIns="91379" tIns="45691" rIns="91379" bIns="45691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7"/>
            <a:ext cx="2133600" cy="365125"/>
          </a:xfrm>
          <a:prstGeom prst="rect">
            <a:avLst/>
          </a:prstGeom>
        </p:spPr>
        <p:txBody>
          <a:bodyPr vert="horz" lIns="91379" tIns="45691" rIns="91379" bIns="45691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7EF55B-DD56-4B8F-A77C-71BEFD671C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7"/>
            <a:ext cx="2895600" cy="365125"/>
          </a:xfrm>
          <a:prstGeom prst="rect">
            <a:avLst/>
          </a:prstGeom>
        </p:spPr>
        <p:txBody>
          <a:bodyPr vert="horz" lIns="91379" tIns="45691" rIns="91379" bIns="45691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7"/>
            <a:ext cx="1447800" cy="365125"/>
          </a:xfrm>
          <a:prstGeom prst="rect">
            <a:avLst/>
          </a:prstGeom>
        </p:spPr>
        <p:txBody>
          <a:bodyPr vert="horz" lIns="91379" tIns="45691" rIns="91379" bIns="45691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559D38-11F8-4987-918E-ADB07B9CC4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110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</p:sldLayoutIdLst>
  <p:txStyles>
    <p:titleStyle>
      <a:lvl1pPr algn="ctr" defTabSz="913786" rtl="0" eaLnBrk="1" latinLnBrk="0" hangingPunct="1">
        <a:spcBef>
          <a:spcPct val="0"/>
        </a:spcBef>
        <a:buNone/>
        <a:defRPr sz="54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dobe Garamond Pro"/>
          <a:ea typeface="+mj-ea"/>
          <a:cs typeface="+mj-cs"/>
        </a:defRPr>
      </a:lvl1pPr>
    </p:titleStyle>
    <p:bodyStyle>
      <a:lvl1pPr marL="342669" indent="-342669" algn="l" defTabSz="913786" rtl="0" eaLnBrk="1" latinLnBrk="0" hangingPunct="1">
        <a:spcBef>
          <a:spcPct val="20000"/>
        </a:spcBef>
        <a:buFont typeface="Wingdings" panose="05000000000000000000" pitchFamily="2" charset="2"/>
        <a:buChar char="v"/>
        <a:defRPr sz="3200" kern="1200">
          <a:solidFill>
            <a:schemeClr val="tx1"/>
          </a:solidFill>
          <a:latin typeface="Univers 45 Light"/>
          <a:ea typeface="+mn-ea"/>
          <a:cs typeface="+mn-cs"/>
        </a:defRPr>
      </a:lvl1pPr>
      <a:lvl2pPr marL="742453" indent="-285559" algn="l" defTabSz="913786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Univers 45 Light"/>
          <a:ea typeface="+mn-ea"/>
          <a:cs typeface="+mn-cs"/>
        </a:defRPr>
      </a:lvl2pPr>
      <a:lvl3pPr marL="1142233" indent="-228446" algn="l" defTabSz="913786" rtl="0" eaLnBrk="1" latinLnBrk="0" hangingPunct="1">
        <a:spcBef>
          <a:spcPct val="20000"/>
        </a:spcBef>
        <a:buFont typeface="Wingdings" panose="05000000000000000000" pitchFamily="2" charset="2"/>
        <a:buChar char="v"/>
        <a:defRPr sz="2400" kern="1200">
          <a:solidFill>
            <a:schemeClr val="tx1"/>
          </a:solidFill>
          <a:latin typeface="Univers 45 Light"/>
          <a:ea typeface="+mn-ea"/>
          <a:cs typeface="+mn-cs"/>
        </a:defRPr>
      </a:lvl3pPr>
      <a:lvl4pPr marL="1599129" indent="-228446" algn="l" defTabSz="913786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4pPr>
      <a:lvl5pPr marL="2056021" indent="-228446" algn="l" defTabSz="913786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5pPr>
      <a:lvl6pPr marL="2512914" indent="-228446" algn="l" defTabSz="91378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812" indent="-228446" algn="l" defTabSz="91378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704" indent="-228446" algn="l" defTabSz="91378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598" indent="-228446" algn="l" defTabSz="91378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7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95" algn="l" defTabSz="9137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86" algn="l" defTabSz="9137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83" algn="l" defTabSz="9137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75" algn="l" defTabSz="9137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470" algn="l" defTabSz="9137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361" algn="l" defTabSz="9137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257" algn="l" defTabSz="9137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150" algn="l" defTabSz="9137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379" tIns="45691" rIns="91379" bIns="4569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379" tIns="45691" rIns="91379" bIns="4569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7"/>
            <a:ext cx="2133600" cy="365125"/>
          </a:xfrm>
          <a:prstGeom prst="rect">
            <a:avLst/>
          </a:prstGeom>
        </p:spPr>
        <p:txBody>
          <a:bodyPr vert="horz" lIns="91379" tIns="45691" rIns="91379" bIns="45691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3C9F5-DC32-1847-B419-9EDD7F098AEC}" type="datetimeFigureOut">
              <a:rPr lang="en-US" smtClean="0"/>
              <a:pPr/>
              <a:t>9/12/2018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7"/>
            <a:ext cx="2895600" cy="365125"/>
          </a:xfrm>
          <a:prstGeom prst="rect">
            <a:avLst/>
          </a:prstGeom>
        </p:spPr>
        <p:txBody>
          <a:bodyPr vert="horz" lIns="91379" tIns="45691" rIns="91379" bIns="45691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7"/>
            <a:ext cx="2133600" cy="365125"/>
          </a:xfrm>
          <a:prstGeom prst="rect">
            <a:avLst/>
          </a:prstGeom>
        </p:spPr>
        <p:txBody>
          <a:bodyPr vert="horz" lIns="91379" tIns="45691" rIns="91379" bIns="45691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BE6438-34F9-4B41-86B1-3F8CC7AD523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727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6" r:id="rId3"/>
  </p:sldLayoutIdLst>
  <p:timing>
    <p:tnLst>
      <p:par>
        <p:cTn id="1" dur="indefinite" restart="never" nodeType="tmRoot"/>
      </p:par>
    </p:tnLst>
  </p:timing>
  <p:txStyles>
    <p:titleStyle>
      <a:lvl1pPr algn="ctr" defTabSz="913786" rtl="0" eaLnBrk="1" latinLnBrk="0" hangingPunct="1">
        <a:spcBef>
          <a:spcPct val="0"/>
        </a:spcBef>
        <a:buNone/>
        <a:defRPr sz="48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dobe Garamond Pro"/>
          <a:ea typeface="+mj-ea"/>
          <a:cs typeface="+mj-cs"/>
        </a:defRPr>
      </a:lvl1pPr>
    </p:titleStyle>
    <p:bodyStyle>
      <a:lvl1pPr marL="342669" indent="-342669" algn="l" defTabSz="913786" rtl="0" eaLnBrk="1" latinLnBrk="0" hangingPunct="1">
        <a:spcBef>
          <a:spcPct val="20000"/>
        </a:spcBef>
        <a:buFont typeface="Wingdings" panose="05000000000000000000" pitchFamily="2" charset="2"/>
        <a:buChar char="v"/>
        <a:defRPr sz="3200" kern="1200">
          <a:solidFill>
            <a:schemeClr val="tx1"/>
          </a:solidFill>
          <a:latin typeface="Univers 45 Light"/>
          <a:ea typeface="+mn-ea"/>
          <a:cs typeface="+mn-cs"/>
        </a:defRPr>
      </a:lvl1pPr>
      <a:lvl2pPr marL="742453" indent="-285559" algn="l" defTabSz="913786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Univers 45 Light"/>
          <a:ea typeface="+mn-ea"/>
          <a:cs typeface="+mn-cs"/>
        </a:defRPr>
      </a:lvl2pPr>
      <a:lvl3pPr marL="1142233" indent="-228446" algn="l" defTabSz="913786" rtl="0" eaLnBrk="1" latinLnBrk="0" hangingPunct="1">
        <a:spcBef>
          <a:spcPct val="20000"/>
        </a:spcBef>
        <a:buFont typeface="Wingdings" panose="05000000000000000000" pitchFamily="2" charset="2"/>
        <a:buChar char="v"/>
        <a:defRPr sz="2400" kern="1200">
          <a:solidFill>
            <a:schemeClr val="tx1"/>
          </a:solidFill>
          <a:latin typeface="Univers 45 Light"/>
          <a:ea typeface="+mn-ea"/>
          <a:cs typeface="+mn-cs"/>
        </a:defRPr>
      </a:lvl3pPr>
      <a:lvl4pPr marL="1599129" indent="-228446" algn="l" defTabSz="913786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4pPr>
      <a:lvl5pPr marL="2056021" indent="-228446" algn="l" defTabSz="913786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5pPr>
      <a:lvl6pPr marL="2512914" indent="-228446" algn="l" defTabSz="91378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812" indent="-228446" algn="l" defTabSz="91378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704" indent="-228446" algn="l" defTabSz="91378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598" indent="-228446" algn="l" defTabSz="91378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7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95" algn="l" defTabSz="9137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86" algn="l" defTabSz="9137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83" algn="l" defTabSz="9137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75" algn="l" defTabSz="9137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470" algn="l" defTabSz="9137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361" algn="l" defTabSz="9137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257" algn="l" defTabSz="9137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150" algn="l" defTabSz="9137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6862" y="274991"/>
            <a:ext cx="8230285" cy="1143232"/>
          </a:xfrm>
          <a:prstGeom prst="rect">
            <a:avLst/>
          </a:prstGeom>
        </p:spPr>
        <p:txBody>
          <a:bodyPr vert="horz" lIns="91370" tIns="45687" rIns="91370" bIns="4568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34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6862" y="1599690"/>
            <a:ext cx="8230285" cy="4526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70" tIns="45687" rIns="91370" bIns="456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6857" y="6356878"/>
            <a:ext cx="2133524" cy="364327"/>
          </a:xfrm>
          <a:prstGeom prst="rect">
            <a:avLst/>
          </a:prstGeom>
        </p:spPr>
        <p:txBody>
          <a:bodyPr vert="horz" lIns="91370" tIns="45687" rIns="91370" bIns="45687" rtlCol="0" anchor="ctr"/>
          <a:lstStyle>
            <a:lvl1pPr algn="l" defTabSz="456682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70D9C0-C698-436F-9116-971FF6AB0F2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3762" y="6356878"/>
            <a:ext cx="2896476" cy="364327"/>
          </a:xfrm>
          <a:prstGeom prst="rect">
            <a:avLst/>
          </a:prstGeom>
        </p:spPr>
        <p:txBody>
          <a:bodyPr vert="horz" lIns="91370" tIns="45687" rIns="91370" bIns="45687" rtlCol="0" anchor="ctr"/>
          <a:lstStyle>
            <a:lvl1pPr algn="ctr" defTabSz="456682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619" y="6356878"/>
            <a:ext cx="2133524" cy="364327"/>
          </a:xfrm>
          <a:prstGeom prst="rect">
            <a:avLst/>
          </a:prstGeom>
        </p:spPr>
        <p:txBody>
          <a:bodyPr vert="horz" lIns="91370" tIns="45687" rIns="91370" bIns="45687" rtlCol="0" anchor="ctr"/>
          <a:lstStyle>
            <a:lvl1pPr algn="r" defTabSz="456682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FF52F41-DD3A-4458-BE7F-7EAF897069ED}" type="slidenum">
              <a:rPr lang="en-US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576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</p:sldLayoutIdLst>
  <p:timing>
    <p:tnLst>
      <p:par>
        <p:cTn id="1" dur="indefinite" restart="never" nodeType="tmRoot"/>
      </p:par>
    </p:tnLst>
  </p:timing>
  <p:txStyles>
    <p:titleStyle>
      <a:lvl1pPr algn="ctr" defTabSz="912477" rtl="0" eaLnBrk="0" fontAlgn="base" hangingPunct="0">
        <a:spcBef>
          <a:spcPct val="0"/>
        </a:spcBef>
        <a:spcAft>
          <a:spcPct val="0"/>
        </a:spcAft>
        <a:defRPr sz="48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dobe Garamond Pro"/>
          <a:ea typeface="+mj-ea"/>
          <a:cs typeface="+mj-cs"/>
        </a:defRPr>
      </a:lvl1pPr>
      <a:lvl2pPr algn="ctr" defTabSz="912477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Adobe Garamond Pro" pitchFamily="18" charset="0"/>
        </a:defRPr>
      </a:lvl2pPr>
      <a:lvl3pPr algn="ctr" defTabSz="912477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Adobe Garamond Pro" pitchFamily="18" charset="0"/>
        </a:defRPr>
      </a:lvl3pPr>
      <a:lvl4pPr algn="ctr" defTabSz="912477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Adobe Garamond Pro" pitchFamily="18" charset="0"/>
        </a:defRPr>
      </a:lvl4pPr>
      <a:lvl5pPr algn="ctr" defTabSz="912477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Adobe Garamond Pro" pitchFamily="18" charset="0"/>
        </a:defRPr>
      </a:lvl5pPr>
      <a:lvl6pPr marL="356571" algn="ctr" defTabSz="912477" rtl="0" fontAlgn="base"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Adobe Garamond Pro" pitchFamily="18" charset="0"/>
        </a:defRPr>
      </a:lvl6pPr>
      <a:lvl7pPr marL="713142" algn="ctr" defTabSz="912477" rtl="0" fontAlgn="base"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Adobe Garamond Pro" pitchFamily="18" charset="0"/>
        </a:defRPr>
      </a:lvl7pPr>
      <a:lvl8pPr marL="1069710" algn="ctr" defTabSz="912477" rtl="0" fontAlgn="base"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Adobe Garamond Pro" pitchFamily="18" charset="0"/>
        </a:defRPr>
      </a:lvl8pPr>
      <a:lvl9pPr marL="1426284" algn="ctr" defTabSz="912477" rtl="0" fontAlgn="base"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Adobe Garamond Pro" pitchFamily="18" charset="0"/>
        </a:defRPr>
      </a:lvl9pPr>
    </p:titleStyle>
    <p:bodyStyle>
      <a:lvl1pPr marL="341717" indent="-341717" algn="l" defTabSz="912477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defRPr sz="3200" kern="1200">
          <a:solidFill>
            <a:schemeClr val="tx1"/>
          </a:solidFill>
          <a:latin typeface="Univers 45 Light"/>
          <a:ea typeface="+mn-ea"/>
          <a:cs typeface="+mn-cs"/>
        </a:defRPr>
      </a:lvl1pPr>
      <a:lvl2pPr marL="741618" indent="-284762" algn="l" defTabSz="912477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Univers 45 Light"/>
          <a:ea typeface="+mn-ea"/>
          <a:cs typeface="+mn-cs"/>
        </a:defRPr>
      </a:lvl2pPr>
      <a:lvl3pPr marL="1141523" indent="-227810" algn="l" defTabSz="912477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defRPr sz="2400" kern="1200">
          <a:solidFill>
            <a:schemeClr val="tx1"/>
          </a:solidFill>
          <a:latin typeface="Univers 45 Light"/>
          <a:ea typeface="+mn-ea"/>
          <a:cs typeface="+mn-cs"/>
        </a:defRPr>
      </a:lvl3pPr>
      <a:lvl4pPr marL="1598379" indent="-227810" algn="l" defTabSz="912477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4pPr>
      <a:lvl5pPr marL="2055234" indent="-227810" algn="l" defTabSz="912477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5pPr>
      <a:lvl6pPr marL="2512674" indent="-228424" algn="l" defTabSz="9136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528" indent="-228424" algn="l" defTabSz="9136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376" indent="-228424" algn="l" defTabSz="9136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226" indent="-228424" algn="l" defTabSz="9136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6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52" algn="l" defTabSz="9136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698" algn="l" defTabSz="9136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552" algn="l" defTabSz="9136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400" algn="l" defTabSz="9136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252" algn="l" defTabSz="9136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099" algn="l" defTabSz="9136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951" algn="l" defTabSz="9136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800" algn="l" defTabSz="9136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2" tIns="45716" rIns="91432" bIns="4571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32" tIns="45716" rIns="91432" bIns="4571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57"/>
            <a:fld id="{C633C9F5-DC32-1847-B419-9EDD7F098A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157"/>
              <a:t>9/12/2018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5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57"/>
            <a:fld id="{D9BE6438-34F9-4B41-86B1-3F8CC7AD52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15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135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</p:sldLayoutIdLst>
  <p:timing>
    <p:tnLst>
      <p:par>
        <p:cTn id="1" dur="indefinite" restart="never" nodeType="tmRoot"/>
      </p:par>
    </p:tnLst>
  </p:timing>
  <p:txStyles>
    <p:titleStyle>
      <a:lvl1pPr algn="ctr" defTabSz="914312" rtl="0" eaLnBrk="1" latinLnBrk="0" hangingPunct="1">
        <a:spcBef>
          <a:spcPct val="0"/>
        </a:spcBef>
        <a:buNone/>
        <a:defRPr sz="48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dobe Garamond Pro"/>
          <a:ea typeface="+mj-ea"/>
          <a:cs typeface="+mj-cs"/>
        </a:defRPr>
      </a:lvl1pPr>
    </p:titleStyle>
    <p:bodyStyle>
      <a:lvl1pPr marL="342867" indent="-342867" algn="l" defTabSz="914312" rtl="0" eaLnBrk="1" latinLnBrk="0" hangingPunct="1">
        <a:spcBef>
          <a:spcPct val="20000"/>
        </a:spcBef>
        <a:buFont typeface="Wingdings" panose="05000000000000000000" pitchFamily="2" charset="2"/>
        <a:buChar char="v"/>
        <a:defRPr sz="3200" kern="1200">
          <a:solidFill>
            <a:schemeClr val="tx1"/>
          </a:solidFill>
          <a:latin typeface="Univers 45 Light"/>
          <a:ea typeface="+mn-ea"/>
          <a:cs typeface="+mn-cs"/>
        </a:defRPr>
      </a:lvl1pPr>
      <a:lvl2pPr marL="742879" indent="-285723" algn="l" defTabSz="914312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Univers 45 Light"/>
          <a:ea typeface="+mn-ea"/>
          <a:cs typeface="+mn-cs"/>
        </a:defRPr>
      </a:lvl2pPr>
      <a:lvl3pPr marL="1142891" indent="-228578" algn="l" defTabSz="914312" rtl="0" eaLnBrk="1" latinLnBrk="0" hangingPunct="1">
        <a:spcBef>
          <a:spcPct val="20000"/>
        </a:spcBef>
        <a:buFont typeface="Wingdings" panose="05000000000000000000" pitchFamily="2" charset="2"/>
        <a:buChar char="v"/>
        <a:defRPr sz="2400" kern="1200">
          <a:solidFill>
            <a:schemeClr val="tx1"/>
          </a:solidFill>
          <a:latin typeface="Univers 45 Light"/>
          <a:ea typeface="+mn-ea"/>
          <a:cs typeface="+mn-cs"/>
        </a:defRPr>
      </a:lvl3pPr>
      <a:lvl4pPr marL="1600047" indent="-228578" algn="l" defTabSz="914312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4pPr>
      <a:lvl5pPr marL="2057203" indent="-228578" algn="l" defTabSz="914312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5pPr>
      <a:lvl6pPr marL="2514359" indent="-228578" algn="l" defTabSz="91431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16" indent="-228578" algn="l" defTabSz="91431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72" indent="-228578" algn="l" defTabSz="91431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28" indent="-228578" algn="l" defTabSz="91431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7" algn="l" defTabSz="9143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2" algn="l" defTabSz="9143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9" algn="l" defTabSz="9143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25" algn="l" defTabSz="9143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82" algn="l" defTabSz="9143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37" algn="l" defTabSz="9143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94" algn="l" defTabSz="9143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50" algn="l" defTabSz="9143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379" tIns="45691" rIns="91379" bIns="45691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379" tIns="45691" rIns="91379" bIns="45691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7"/>
            <a:ext cx="2133600" cy="365125"/>
          </a:xfrm>
          <a:prstGeom prst="rect">
            <a:avLst/>
          </a:prstGeom>
        </p:spPr>
        <p:txBody>
          <a:bodyPr vert="horz" lIns="91379" tIns="45691" rIns="91379" bIns="45691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F55B0-4856-426F-B788-6B5BB1868107}" type="datetimeFigureOut">
              <a:rPr lang="en-US" smtClean="0"/>
              <a:t>9/12/2018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7"/>
            <a:ext cx="2895600" cy="365125"/>
          </a:xfrm>
          <a:prstGeom prst="rect">
            <a:avLst/>
          </a:prstGeom>
        </p:spPr>
        <p:txBody>
          <a:bodyPr vert="horz" lIns="91379" tIns="45691" rIns="91379" bIns="45691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7"/>
            <a:ext cx="2133600" cy="365125"/>
          </a:xfrm>
          <a:prstGeom prst="rect">
            <a:avLst/>
          </a:prstGeom>
        </p:spPr>
        <p:txBody>
          <a:bodyPr vert="horz" lIns="91379" tIns="45691" rIns="91379" bIns="45691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E1248D-BF84-4EE4-988B-A4CF1FE09E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19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ctr" defTabSz="913786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dobe Garamond Pro" pitchFamily="18" charset="0"/>
          <a:ea typeface="+mj-ea"/>
          <a:cs typeface="+mj-cs"/>
        </a:defRPr>
      </a:lvl1pPr>
    </p:titleStyle>
    <p:bodyStyle>
      <a:lvl1pPr marL="342669" indent="-342669" algn="l" defTabSz="913786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Univers 45 Light"/>
          <a:ea typeface="+mn-ea"/>
          <a:cs typeface="+mn-cs"/>
        </a:defRPr>
      </a:lvl1pPr>
      <a:lvl2pPr marL="742453" indent="-285559" algn="l" defTabSz="913786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Univers 45 Light"/>
          <a:ea typeface="+mn-ea"/>
          <a:cs typeface="+mn-cs"/>
        </a:defRPr>
      </a:lvl2pPr>
      <a:lvl3pPr marL="1142233" indent="-228446" algn="l" defTabSz="91378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Univers 45 Light"/>
          <a:ea typeface="+mn-ea"/>
          <a:cs typeface="+mn-cs"/>
        </a:defRPr>
      </a:lvl3pPr>
      <a:lvl4pPr marL="1599129" indent="-228446" algn="l" defTabSz="913786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4pPr>
      <a:lvl5pPr marL="2056021" indent="-228446" algn="l" defTabSz="913786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5pPr>
      <a:lvl6pPr marL="2512914" indent="-228446" algn="l" defTabSz="91378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812" indent="-228446" algn="l" defTabSz="91378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704" indent="-228446" algn="l" defTabSz="91378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598" indent="-228446" algn="l" defTabSz="91378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7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95" algn="l" defTabSz="9137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86" algn="l" defTabSz="9137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83" algn="l" defTabSz="9137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75" algn="l" defTabSz="9137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470" algn="l" defTabSz="9137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361" algn="l" defTabSz="9137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257" algn="l" defTabSz="9137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150" algn="l" defTabSz="9137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379" tIns="45691" rIns="91379" bIns="45691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379" tIns="45691" rIns="91379" bIns="45691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7"/>
            <a:ext cx="2133600" cy="365125"/>
          </a:xfrm>
          <a:prstGeom prst="rect">
            <a:avLst/>
          </a:prstGeom>
        </p:spPr>
        <p:txBody>
          <a:bodyPr vert="horz" lIns="91379" tIns="45691" rIns="91379" bIns="45691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71606-FF99-4275-AF81-456DCE9C16AF}" type="datetimeFigureOut">
              <a:rPr lang="en-US" smtClean="0"/>
              <a:t>9/12/2018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7"/>
            <a:ext cx="2895600" cy="365125"/>
          </a:xfrm>
          <a:prstGeom prst="rect">
            <a:avLst/>
          </a:prstGeom>
        </p:spPr>
        <p:txBody>
          <a:bodyPr vert="horz" lIns="91379" tIns="45691" rIns="91379" bIns="45691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7"/>
            <a:ext cx="2133600" cy="365125"/>
          </a:xfrm>
          <a:prstGeom prst="rect">
            <a:avLst/>
          </a:prstGeom>
        </p:spPr>
        <p:txBody>
          <a:bodyPr vert="horz" lIns="91379" tIns="45691" rIns="91379" bIns="45691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CB88F0-534F-410E-90DC-63803B2E3D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918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xStyles>
    <p:titleStyle>
      <a:lvl1pPr algn="ctr" defTabSz="913786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dobe Garamond Pro" pitchFamily="18" charset="0"/>
          <a:ea typeface="+mj-ea"/>
          <a:cs typeface="+mj-cs"/>
        </a:defRPr>
      </a:lvl1pPr>
    </p:titleStyle>
    <p:bodyStyle>
      <a:lvl1pPr marL="342669" indent="-342669" algn="l" defTabSz="913786" rtl="0" eaLnBrk="1" latinLnBrk="0" hangingPunct="1">
        <a:spcBef>
          <a:spcPct val="20000"/>
        </a:spcBef>
        <a:buFont typeface="Wingdings" panose="05000000000000000000" pitchFamily="2" charset="2"/>
        <a:buChar char="v"/>
        <a:defRPr sz="3200" kern="1200">
          <a:solidFill>
            <a:schemeClr val="tx1"/>
          </a:solidFill>
          <a:latin typeface="Univers 45 Light"/>
          <a:ea typeface="+mn-ea"/>
          <a:cs typeface="+mn-cs"/>
        </a:defRPr>
      </a:lvl1pPr>
      <a:lvl2pPr marL="742453" indent="-285559" algn="l" defTabSz="913786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Univers 45 Light"/>
          <a:ea typeface="+mn-ea"/>
          <a:cs typeface="+mn-cs"/>
        </a:defRPr>
      </a:lvl2pPr>
      <a:lvl3pPr marL="1142233" indent="-228446" algn="l" defTabSz="913786" rtl="0" eaLnBrk="1" latinLnBrk="0" hangingPunct="1">
        <a:spcBef>
          <a:spcPct val="20000"/>
        </a:spcBef>
        <a:buFont typeface="Wingdings" panose="05000000000000000000" pitchFamily="2" charset="2"/>
        <a:buChar char="v"/>
        <a:defRPr sz="2400" kern="1200">
          <a:solidFill>
            <a:schemeClr val="tx1"/>
          </a:solidFill>
          <a:latin typeface="Univers 45 Light"/>
          <a:ea typeface="+mn-ea"/>
          <a:cs typeface="+mn-cs"/>
        </a:defRPr>
      </a:lvl3pPr>
      <a:lvl4pPr marL="1599129" indent="-228446" algn="l" defTabSz="913786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4pPr>
      <a:lvl5pPr marL="2056021" indent="-228446" algn="l" defTabSz="913786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5pPr>
      <a:lvl6pPr marL="2512914" indent="-228446" algn="l" defTabSz="91378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812" indent="-228446" algn="l" defTabSz="91378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704" indent="-228446" algn="l" defTabSz="91378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598" indent="-228446" algn="l" defTabSz="91378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7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95" algn="l" defTabSz="9137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86" algn="l" defTabSz="9137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83" algn="l" defTabSz="9137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75" algn="l" defTabSz="9137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470" algn="l" defTabSz="9137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361" algn="l" defTabSz="9137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257" algn="l" defTabSz="9137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150" algn="l" defTabSz="9137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2225" y="152400"/>
            <a:ext cx="8739550" cy="1295400"/>
          </a:xfrm>
          <a:prstGeom prst="rect">
            <a:avLst/>
          </a:prstGeom>
        </p:spPr>
        <p:txBody>
          <a:bodyPr vert="horz" lIns="91379" tIns="45691" rIns="91379" bIns="45691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3"/>
            <a:ext cx="8229600" cy="4297363"/>
          </a:xfrm>
          <a:prstGeom prst="rect">
            <a:avLst/>
          </a:prstGeom>
        </p:spPr>
        <p:txBody>
          <a:bodyPr vert="horz" lIns="91379" tIns="45691" rIns="91379" bIns="45691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7"/>
            <a:ext cx="2133600" cy="365125"/>
          </a:xfrm>
          <a:prstGeom prst="rect">
            <a:avLst/>
          </a:prstGeom>
        </p:spPr>
        <p:txBody>
          <a:bodyPr vert="horz" lIns="91379" tIns="45691" rIns="91379" bIns="45691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7EF55B-DD56-4B8F-A77C-71BEFD671C8C}" type="datetimeFigureOut">
              <a:rPr lang="en-US" smtClean="0"/>
              <a:t>9/12/2018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7"/>
            <a:ext cx="2895600" cy="365125"/>
          </a:xfrm>
          <a:prstGeom prst="rect">
            <a:avLst/>
          </a:prstGeom>
        </p:spPr>
        <p:txBody>
          <a:bodyPr vert="horz" lIns="91379" tIns="45691" rIns="91379" bIns="45691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7"/>
            <a:ext cx="1447800" cy="365125"/>
          </a:xfrm>
          <a:prstGeom prst="rect">
            <a:avLst/>
          </a:prstGeom>
        </p:spPr>
        <p:txBody>
          <a:bodyPr vert="horz" lIns="91379" tIns="45691" rIns="91379" bIns="45691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559D38-11F8-4987-918E-ADB07B9CC4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781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735" r:id="rId7"/>
  </p:sldLayoutIdLst>
  <p:txStyles>
    <p:titleStyle>
      <a:lvl1pPr algn="ctr" defTabSz="913786" rtl="0" eaLnBrk="1" latinLnBrk="0" hangingPunct="1">
        <a:spcBef>
          <a:spcPct val="0"/>
        </a:spcBef>
        <a:buNone/>
        <a:defRPr sz="54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dobe Garamond Pro"/>
          <a:ea typeface="+mj-ea"/>
          <a:cs typeface="+mj-cs"/>
        </a:defRPr>
      </a:lvl1pPr>
    </p:titleStyle>
    <p:bodyStyle>
      <a:lvl1pPr marL="342669" indent="-342669" algn="l" defTabSz="913786" rtl="0" eaLnBrk="1" latinLnBrk="0" hangingPunct="1">
        <a:spcBef>
          <a:spcPct val="20000"/>
        </a:spcBef>
        <a:buFont typeface="Wingdings" panose="05000000000000000000" pitchFamily="2" charset="2"/>
        <a:buChar char="v"/>
        <a:defRPr sz="3200" kern="1200">
          <a:solidFill>
            <a:schemeClr val="tx1"/>
          </a:solidFill>
          <a:latin typeface="Univers 45 Light"/>
          <a:ea typeface="+mn-ea"/>
          <a:cs typeface="+mn-cs"/>
        </a:defRPr>
      </a:lvl1pPr>
      <a:lvl2pPr marL="742453" indent="-285559" algn="l" defTabSz="913786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Univers 45 Light"/>
          <a:ea typeface="+mn-ea"/>
          <a:cs typeface="+mn-cs"/>
        </a:defRPr>
      </a:lvl2pPr>
      <a:lvl3pPr marL="1142233" indent="-228446" algn="l" defTabSz="913786" rtl="0" eaLnBrk="1" latinLnBrk="0" hangingPunct="1">
        <a:spcBef>
          <a:spcPct val="20000"/>
        </a:spcBef>
        <a:buFont typeface="Wingdings" panose="05000000000000000000" pitchFamily="2" charset="2"/>
        <a:buChar char="v"/>
        <a:defRPr sz="2400" kern="1200">
          <a:solidFill>
            <a:schemeClr val="tx1"/>
          </a:solidFill>
          <a:latin typeface="Univers 45 Light"/>
          <a:ea typeface="+mn-ea"/>
          <a:cs typeface="+mn-cs"/>
        </a:defRPr>
      </a:lvl3pPr>
      <a:lvl4pPr marL="1599129" indent="-228446" algn="l" defTabSz="913786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4pPr>
      <a:lvl5pPr marL="2056021" indent="-228446" algn="l" defTabSz="913786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5pPr>
      <a:lvl6pPr marL="2512914" indent="-228446" algn="l" defTabSz="91378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812" indent="-228446" algn="l" defTabSz="91378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704" indent="-228446" algn="l" defTabSz="91378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598" indent="-228446" algn="l" defTabSz="91378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7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95" algn="l" defTabSz="9137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86" algn="l" defTabSz="9137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83" algn="l" defTabSz="9137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75" algn="l" defTabSz="9137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470" algn="l" defTabSz="9137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361" algn="l" defTabSz="9137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257" algn="l" defTabSz="9137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150" algn="l" defTabSz="9137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379" tIns="45691" rIns="91379" bIns="45691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379" tIns="45691" rIns="91379" bIns="45691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7"/>
            <a:ext cx="2133600" cy="365125"/>
          </a:xfrm>
          <a:prstGeom prst="rect">
            <a:avLst/>
          </a:prstGeom>
        </p:spPr>
        <p:txBody>
          <a:bodyPr vert="horz" lIns="91379" tIns="45691" rIns="91379" bIns="45691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3F3844-A7FF-49B4-957C-F467D9E4D4C3}" type="datetimeFigureOut">
              <a:rPr lang="en-US" smtClean="0"/>
              <a:t>9/12/2018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7"/>
            <a:ext cx="2895600" cy="365125"/>
          </a:xfrm>
          <a:prstGeom prst="rect">
            <a:avLst/>
          </a:prstGeom>
        </p:spPr>
        <p:txBody>
          <a:bodyPr vert="horz" lIns="91379" tIns="45691" rIns="91379" bIns="45691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7"/>
            <a:ext cx="2133600" cy="365125"/>
          </a:xfrm>
          <a:prstGeom prst="rect">
            <a:avLst/>
          </a:prstGeom>
        </p:spPr>
        <p:txBody>
          <a:bodyPr vert="horz" lIns="91379" tIns="45691" rIns="91379" bIns="45691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00165D-BBEB-4651-9E1E-464E1FD96E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334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ctr" defTabSz="913786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dobe Garamond Pro" pitchFamily="18" charset="0"/>
          <a:ea typeface="+mj-ea"/>
          <a:cs typeface="+mj-cs"/>
        </a:defRPr>
      </a:lvl1pPr>
    </p:titleStyle>
    <p:bodyStyle>
      <a:lvl1pPr marL="342669" indent="-342669" algn="l" defTabSz="913786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Univers 45 Light"/>
          <a:ea typeface="+mn-ea"/>
          <a:cs typeface="+mn-cs"/>
        </a:defRPr>
      </a:lvl1pPr>
      <a:lvl2pPr marL="742453" indent="-285559" algn="l" defTabSz="913786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Univers 45 Light"/>
          <a:ea typeface="+mn-ea"/>
          <a:cs typeface="+mn-cs"/>
        </a:defRPr>
      </a:lvl2pPr>
      <a:lvl3pPr marL="1142233" indent="-228446" algn="l" defTabSz="91378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Univers 45 Light"/>
          <a:ea typeface="+mn-ea"/>
          <a:cs typeface="+mn-cs"/>
        </a:defRPr>
      </a:lvl3pPr>
      <a:lvl4pPr marL="1599129" indent="-228446" algn="l" defTabSz="913786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4pPr>
      <a:lvl5pPr marL="2056021" indent="-228446" algn="l" defTabSz="913786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5pPr>
      <a:lvl6pPr marL="2512914" indent="-228446" algn="l" defTabSz="91378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812" indent="-228446" algn="l" defTabSz="91378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704" indent="-228446" algn="l" defTabSz="91378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598" indent="-228446" algn="l" defTabSz="91378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7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95" algn="l" defTabSz="9137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86" algn="l" defTabSz="9137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83" algn="l" defTabSz="9137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75" algn="l" defTabSz="9137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470" algn="l" defTabSz="9137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361" algn="l" defTabSz="9137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257" algn="l" defTabSz="9137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150" algn="l" defTabSz="9137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1600200"/>
          </a:xfrm>
          <a:prstGeom prst="rect">
            <a:avLst/>
          </a:prstGeom>
          <a:gradFill flip="none" rotWithShape="1">
            <a:gsLst>
              <a:gs pos="0">
                <a:srgbClr val="BD4F19">
                  <a:shade val="30000"/>
                  <a:satMod val="115000"/>
                </a:srgbClr>
              </a:gs>
              <a:gs pos="50000">
                <a:srgbClr val="BD4F19">
                  <a:shade val="67500"/>
                  <a:satMod val="115000"/>
                </a:srgbClr>
              </a:gs>
              <a:gs pos="100000">
                <a:srgbClr val="BD4F19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9" tIns="45691" rIns="91379" bIns="45691"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379" tIns="45691" rIns="91379" bIns="45691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379" tIns="45691" rIns="91379" bIns="45691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7"/>
            <a:ext cx="2133600" cy="365125"/>
          </a:xfrm>
          <a:prstGeom prst="rect">
            <a:avLst/>
          </a:prstGeom>
        </p:spPr>
        <p:txBody>
          <a:bodyPr vert="horz" lIns="91379" tIns="45691" rIns="91379" bIns="45691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795160-09BB-4151-B387-8C301E7322FA}" type="datetimeFigureOut">
              <a:rPr lang="en-US" smtClean="0"/>
              <a:t>9/12/2018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7"/>
            <a:ext cx="2895600" cy="365125"/>
          </a:xfrm>
          <a:prstGeom prst="rect">
            <a:avLst/>
          </a:prstGeom>
        </p:spPr>
        <p:txBody>
          <a:bodyPr vert="horz" lIns="91379" tIns="45691" rIns="91379" bIns="45691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7"/>
            <a:ext cx="2133600" cy="365125"/>
          </a:xfrm>
          <a:prstGeom prst="rect">
            <a:avLst/>
          </a:prstGeom>
        </p:spPr>
        <p:txBody>
          <a:bodyPr vert="horz" lIns="91379" tIns="45691" rIns="91379" bIns="45691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8E364F-1E57-4F67-80CB-AC39547AE6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576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ctr" defTabSz="913786" rtl="0" eaLnBrk="1" latinLnBrk="0" hangingPunct="1">
        <a:spcBef>
          <a:spcPct val="0"/>
        </a:spcBef>
        <a:buNone/>
        <a:defRPr sz="5400" kern="1200">
          <a:solidFill>
            <a:schemeClr val="bg1">
              <a:lumMod val="9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dobe Garamond Pro" pitchFamily="18" charset="0"/>
          <a:ea typeface="+mj-ea"/>
          <a:cs typeface="+mj-cs"/>
        </a:defRPr>
      </a:lvl1pPr>
    </p:titleStyle>
    <p:bodyStyle>
      <a:lvl1pPr marL="342669" indent="-342669" algn="l" defTabSz="913786" rtl="0" eaLnBrk="1" latinLnBrk="0" hangingPunct="1">
        <a:spcBef>
          <a:spcPct val="20000"/>
        </a:spcBef>
        <a:buFont typeface="Wingdings" panose="05000000000000000000" pitchFamily="2" charset="2"/>
        <a:buChar char="v"/>
        <a:defRPr sz="3200" kern="1200">
          <a:solidFill>
            <a:schemeClr val="tx1"/>
          </a:solidFill>
          <a:latin typeface="Univers 45 Light"/>
          <a:ea typeface="+mn-ea"/>
          <a:cs typeface="+mn-cs"/>
        </a:defRPr>
      </a:lvl1pPr>
      <a:lvl2pPr marL="742453" indent="-285559" algn="l" defTabSz="913786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Univers 45 Light"/>
          <a:ea typeface="+mn-ea"/>
          <a:cs typeface="+mn-cs"/>
        </a:defRPr>
      </a:lvl2pPr>
      <a:lvl3pPr marL="1142233" indent="-228446" algn="l" defTabSz="913786" rtl="0" eaLnBrk="1" latinLnBrk="0" hangingPunct="1">
        <a:spcBef>
          <a:spcPct val="20000"/>
        </a:spcBef>
        <a:buFont typeface="Wingdings" panose="05000000000000000000" pitchFamily="2" charset="2"/>
        <a:buChar char="v"/>
        <a:defRPr sz="2400" kern="1200">
          <a:solidFill>
            <a:schemeClr val="tx1"/>
          </a:solidFill>
          <a:latin typeface="Univers 45 Light"/>
          <a:ea typeface="+mn-ea"/>
          <a:cs typeface="+mn-cs"/>
        </a:defRPr>
      </a:lvl3pPr>
      <a:lvl4pPr marL="1599129" indent="-228446" algn="l" defTabSz="913786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4pPr>
      <a:lvl5pPr marL="2056021" indent="-228446" algn="l" defTabSz="913786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5pPr>
      <a:lvl6pPr marL="2512914" indent="-228446" algn="l" defTabSz="91378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812" indent="-228446" algn="l" defTabSz="91378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704" indent="-228446" algn="l" defTabSz="91378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598" indent="-228446" algn="l" defTabSz="91378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7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95" algn="l" defTabSz="9137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86" algn="l" defTabSz="9137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83" algn="l" defTabSz="9137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75" algn="l" defTabSz="9137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470" algn="l" defTabSz="9137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361" algn="l" defTabSz="9137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257" algn="l" defTabSz="9137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150" algn="l" defTabSz="9137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1614" y="152400"/>
            <a:ext cx="8740775" cy="1295400"/>
          </a:xfrm>
          <a:prstGeom prst="rect">
            <a:avLst/>
          </a:prstGeom>
        </p:spPr>
        <p:txBody>
          <a:bodyPr vert="horz" lIns="91379" tIns="45691" rIns="91379" bIns="45691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12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76403"/>
            <a:ext cx="8229600" cy="429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79" tIns="45691" rIns="91379" bIns="456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7"/>
            <a:ext cx="2133600" cy="365125"/>
          </a:xfrm>
          <a:prstGeom prst="rect">
            <a:avLst/>
          </a:prstGeom>
        </p:spPr>
        <p:txBody>
          <a:bodyPr vert="horz" lIns="91379" tIns="45691" rIns="91379" bIns="45691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2F0F16D-764F-4F3C-943F-E6CEF228238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9/12/2018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7"/>
            <a:ext cx="2895600" cy="365125"/>
          </a:xfrm>
          <a:prstGeom prst="rect">
            <a:avLst/>
          </a:prstGeom>
        </p:spPr>
        <p:txBody>
          <a:bodyPr vert="horz" lIns="91379" tIns="45691" rIns="91379" bIns="45691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7"/>
            <a:ext cx="1447800" cy="365125"/>
          </a:xfrm>
          <a:prstGeom prst="rect">
            <a:avLst/>
          </a:prstGeom>
        </p:spPr>
        <p:txBody>
          <a:bodyPr vert="horz" lIns="91379" tIns="45691" rIns="91379" bIns="45691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720BEE6-E3E2-4E86-AD6B-C4D05D40137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804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4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dobe Garamond Pro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400" b="1">
          <a:solidFill>
            <a:schemeClr val="bg1"/>
          </a:solidFill>
          <a:latin typeface="Adobe Garamond Pro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400" b="1">
          <a:solidFill>
            <a:schemeClr val="bg1"/>
          </a:solidFill>
          <a:latin typeface="Adobe Garamond Pro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400" b="1">
          <a:solidFill>
            <a:schemeClr val="bg1"/>
          </a:solidFill>
          <a:latin typeface="Adobe Garamond Pro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400" b="1">
          <a:solidFill>
            <a:schemeClr val="bg1"/>
          </a:solidFill>
          <a:latin typeface="Adobe Garamond Pro"/>
        </a:defRPr>
      </a:lvl5pPr>
      <a:lvl6pPr marL="456895" algn="ctr" rtl="0" fontAlgn="base">
        <a:spcBef>
          <a:spcPct val="0"/>
        </a:spcBef>
        <a:spcAft>
          <a:spcPct val="0"/>
        </a:spcAft>
        <a:defRPr sz="5400" b="1">
          <a:solidFill>
            <a:schemeClr val="bg1"/>
          </a:solidFill>
          <a:latin typeface="Adobe Garamond Pro"/>
        </a:defRPr>
      </a:lvl6pPr>
      <a:lvl7pPr marL="913786" algn="ctr" rtl="0" fontAlgn="base">
        <a:spcBef>
          <a:spcPct val="0"/>
        </a:spcBef>
        <a:spcAft>
          <a:spcPct val="0"/>
        </a:spcAft>
        <a:defRPr sz="5400" b="1">
          <a:solidFill>
            <a:schemeClr val="bg1"/>
          </a:solidFill>
          <a:latin typeface="Adobe Garamond Pro"/>
        </a:defRPr>
      </a:lvl7pPr>
      <a:lvl8pPr marL="1370683" algn="ctr" rtl="0" fontAlgn="base">
        <a:spcBef>
          <a:spcPct val="0"/>
        </a:spcBef>
        <a:spcAft>
          <a:spcPct val="0"/>
        </a:spcAft>
        <a:defRPr sz="5400" b="1">
          <a:solidFill>
            <a:schemeClr val="bg1"/>
          </a:solidFill>
          <a:latin typeface="Adobe Garamond Pro"/>
        </a:defRPr>
      </a:lvl8pPr>
      <a:lvl9pPr marL="1827575" algn="ctr" rtl="0" fontAlgn="base">
        <a:spcBef>
          <a:spcPct val="0"/>
        </a:spcBef>
        <a:spcAft>
          <a:spcPct val="0"/>
        </a:spcAft>
        <a:defRPr sz="5400" b="1">
          <a:solidFill>
            <a:schemeClr val="bg1"/>
          </a:solidFill>
          <a:latin typeface="Adobe Garamond Pro"/>
        </a:defRPr>
      </a:lvl9pPr>
    </p:titleStyle>
    <p:bodyStyle>
      <a:lvl1pPr marL="342669" indent="-342669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defRPr sz="3200" kern="1200">
          <a:solidFill>
            <a:schemeClr val="tx1"/>
          </a:solidFill>
          <a:latin typeface="Univers 45 Light"/>
          <a:ea typeface="+mn-ea"/>
          <a:cs typeface="+mn-cs"/>
        </a:defRPr>
      </a:lvl1pPr>
      <a:lvl2pPr marL="742453" indent="-285559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Univers 45 Light"/>
          <a:ea typeface="+mn-ea"/>
          <a:cs typeface="+mn-cs"/>
        </a:defRPr>
      </a:lvl2pPr>
      <a:lvl3pPr marL="1142233" indent="-228446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defRPr sz="2400" kern="1200">
          <a:solidFill>
            <a:schemeClr val="tx1"/>
          </a:solidFill>
          <a:latin typeface="Univers 45 Light"/>
          <a:ea typeface="+mn-ea"/>
          <a:cs typeface="+mn-cs"/>
        </a:defRPr>
      </a:lvl3pPr>
      <a:lvl4pPr marL="1599129" indent="-228446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4pPr>
      <a:lvl5pPr marL="2056021" indent="-228446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5pPr>
      <a:lvl6pPr marL="2512914" indent="-228446" algn="l" defTabSz="91378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812" indent="-228446" algn="l" defTabSz="91378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704" indent="-228446" algn="l" defTabSz="91378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598" indent="-228446" algn="l" defTabSz="91378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7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95" algn="l" defTabSz="9137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86" algn="l" defTabSz="9137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83" algn="l" defTabSz="9137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75" algn="l" defTabSz="9137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470" algn="l" defTabSz="9137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361" algn="l" defTabSz="9137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257" algn="l" defTabSz="9137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150" algn="l" defTabSz="9137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379" tIns="45691" rIns="91379" bIns="4569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79" tIns="45691" rIns="91379" bIns="456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7"/>
            <a:ext cx="2133600" cy="365125"/>
          </a:xfrm>
          <a:prstGeom prst="rect">
            <a:avLst/>
          </a:prstGeom>
        </p:spPr>
        <p:txBody>
          <a:bodyPr vert="horz" lIns="91379" tIns="45691" rIns="91379" bIns="45691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876C57E-025E-4BA2-8ED9-918FDCB95A5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9/12/2018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7"/>
            <a:ext cx="2895600" cy="365125"/>
          </a:xfrm>
          <a:prstGeom prst="rect">
            <a:avLst/>
          </a:prstGeom>
        </p:spPr>
        <p:txBody>
          <a:bodyPr vert="horz" lIns="91379" tIns="45691" rIns="91379" bIns="45691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7"/>
            <a:ext cx="2133600" cy="365125"/>
          </a:xfrm>
          <a:prstGeom prst="rect">
            <a:avLst/>
          </a:prstGeom>
        </p:spPr>
        <p:txBody>
          <a:bodyPr vert="horz" lIns="91379" tIns="45691" rIns="91379" bIns="45691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2D379A7-59F6-4D78-82C2-65C78D7C0AE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065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dobe Garamond Pro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Adobe Garamond Pro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Adobe Garamond Pro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Adobe Garamond Pro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Adobe Garamond Pro"/>
        </a:defRPr>
      </a:lvl5pPr>
      <a:lvl6pPr marL="456895" algn="ctr" rtl="0" fontAlgn="base"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Adobe Garamond Pro"/>
        </a:defRPr>
      </a:lvl6pPr>
      <a:lvl7pPr marL="913786" algn="ctr" rtl="0" fontAlgn="base"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Adobe Garamond Pro"/>
        </a:defRPr>
      </a:lvl7pPr>
      <a:lvl8pPr marL="1370683" algn="ctr" rtl="0" fontAlgn="base"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Adobe Garamond Pro"/>
        </a:defRPr>
      </a:lvl8pPr>
      <a:lvl9pPr marL="1827575" algn="ctr" rtl="0" fontAlgn="base"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Adobe Garamond Pro"/>
        </a:defRPr>
      </a:lvl9pPr>
    </p:titleStyle>
    <p:bodyStyle>
      <a:lvl1pPr marL="342669" indent="-342669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defRPr sz="3200" kern="1200">
          <a:solidFill>
            <a:schemeClr val="tx1"/>
          </a:solidFill>
          <a:latin typeface="Univers 45 Light"/>
          <a:ea typeface="+mn-ea"/>
          <a:cs typeface="+mn-cs"/>
        </a:defRPr>
      </a:lvl1pPr>
      <a:lvl2pPr marL="742453" indent="-285559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Univers 45 Light"/>
          <a:ea typeface="+mn-ea"/>
          <a:cs typeface="+mn-cs"/>
        </a:defRPr>
      </a:lvl2pPr>
      <a:lvl3pPr marL="1142233" indent="-228446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defRPr sz="2400" kern="1200">
          <a:solidFill>
            <a:schemeClr val="tx1"/>
          </a:solidFill>
          <a:latin typeface="Univers 45 Light"/>
          <a:ea typeface="+mn-ea"/>
          <a:cs typeface="+mn-cs"/>
        </a:defRPr>
      </a:lvl3pPr>
      <a:lvl4pPr marL="1599129" indent="-228446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4pPr>
      <a:lvl5pPr marL="2056021" indent="-228446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5pPr>
      <a:lvl6pPr marL="2512914" indent="-228446" algn="l" defTabSz="91378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812" indent="-228446" algn="l" defTabSz="91378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704" indent="-228446" algn="l" defTabSz="91378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598" indent="-228446" algn="l" defTabSz="91378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7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95" algn="l" defTabSz="9137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86" algn="l" defTabSz="9137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83" algn="l" defTabSz="9137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75" algn="l" defTabSz="9137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470" algn="l" defTabSz="9137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361" algn="l" defTabSz="9137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257" algn="l" defTabSz="9137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150" algn="l" defTabSz="9137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5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spatraining@uth.tmc.edu" TargetMode="External"/><Relationship Id="rId2" Type="http://schemas.openxmlformats.org/officeDocument/2006/relationships/hyperlink" Target="https://mytrc.uth.tmc.edu/" TargetMode="External"/><Relationship Id="rId1" Type="http://schemas.openxmlformats.org/officeDocument/2006/relationships/slideLayout" Target="../slideLayouts/slideLayout1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th.edu/sponsored-projects-administration/forms.htm" TargetMode="External"/><Relationship Id="rId1" Type="http://schemas.openxmlformats.org/officeDocument/2006/relationships/slideLayout" Target="../slideLayouts/slideLayout7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clinicalresearchfinance.wufoo.com/forms/mz3c7zo0dyymfi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hyperlink" Target="https://www.uth.edu/" TargetMode="External"/><Relationship Id="rId1" Type="http://schemas.openxmlformats.org/officeDocument/2006/relationships/slideLayout" Target="../slideLayouts/slideLayout113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AURA Meeting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effectLst>
            <a:outerShdw blurRad="50800" dist="38100" dir="5400000" algn="t" rotWithShape="0">
              <a:schemeClr val="accent6">
                <a:lumMod val="75000"/>
                <a:alpha val="40000"/>
              </a:schemeClr>
            </a:outerShdw>
          </a:effectLst>
        </p:spPr>
        <p:txBody>
          <a:bodyPr>
            <a:normAutofit/>
          </a:bodyPr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" pitchFamily="18" charset="0"/>
              </a:rPr>
              <a:t>Wednesday, July 22,2015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aramond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20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76202"/>
            <a:ext cx="7162800" cy="1393825"/>
          </a:xfrm>
        </p:spPr>
        <p:txBody>
          <a:bodyPr/>
          <a:lstStyle/>
          <a:p>
            <a:r>
              <a:rPr lang="en-US" sz="5400" dirty="0">
                <a:solidFill>
                  <a:prstClr val="white"/>
                </a:solidFill>
              </a:rPr>
              <a:t>SPA Training Program</a:t>
            </a:r>
            <a:endParaRPr lang="en-US" sz="3400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3968948" y="2088947"/>
            <a:ext cx="4640528" cy="2849008"/>
          </a:xfrm>
        </p:spPr>
        <p:txBody>
          <a:bodyPr rtlCol="0">
            <a:noAutofit/>
          </a:bodyPr>
          <a:lstStyle/>
          <a:p>
            <a:pPr defTabSz="456939">
              <a:defRPr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Tues., Oct. 27th – Thurs., Oct. 29th</a:t>
            </a:r>
            <a:b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8:30 a.m. – 4:30 p.m. each day </a:t>
            </a:r>
          </a:p>
          <a:p>
            <a:pPr defTabSz="456939">
              <a:defRPr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$160 for all three days</a:t>
            </a:r>
          </a:p>
          <a:p>
            <a:pPr defTabSz="456939">
              <a:defRPr/>
            </a:pPr>
            <a:endParaRPr lang="en-US" sz="19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6939">
              <a:defRPr/>
            </a:pPr>
            <a:r>
              <a:rPr lang="en-US" sz="19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Register at </a:t>
            </a:r>
            <a:br>
              <a:rPr lang="en-US" sz="19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900" b="1" u="sng" dirty="0"/>
              <a:t>go.uth.edu/</a:t>
            </a:r>
            <a:r>
              <a:rPr lang="en-US" sz="1900" b="1" u="sng" dirty="0" err="1"/>
              <a:t>SPAregister</a:t>
            </a:r>
            <a:r>
              <a:rPr lang="en-US" sz="1900" b="1" dirty="0"/>
              <a:t> </a:t>
            </a:r>
          </a:p>
          <a:p>
            <a:pPr defTabSz="456939">
              <a:defRPr/>
            </a:pPr>
            <a:r>
              <a:rPr lang="en-US" sz="19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defTabSz="456939">
              <a:defRPr/>
            </a:pP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more information go to </a:t>
            </a:r>
            <a:r>
              <a:rPr lang="en-US" sz="1900" u="sng" dirty="0"/>
              <a:t>go.uth.edu/</a:t>
            </a:r>
            <a:r>
              <a:rPr lang="en-US" sz="1900" u="sng" dirty="0" err="1"/>
              <a:t>SPATraining</a:t>
            </a:r>
            <a:endParaRPr lang="en-US" sz="1900" dirty="0"/>
          </a:p>
          <a:p>
            <a:pPr defTabSz="456939">
              <a:defRPr/>
            </a:pP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email spatraining@uth.tmc.edu</a:t>
            </a:r>
          </a:p>
        </p:txBody>
      </p:sp>
      <p:pic>
        <p:nvPicPr>
          <p:cNvPr id="5" name="Picture 6" descr="C:\Users\ajones11\AppData\Local\Microsoft\Windows\Temporary Internet Files\Content.IE5\ME3D5B4N\MP900387779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701" y="2155950"/>
            <a:ext cx="3190007" cy="2782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280" y="5506082"/>
            <a:ext cx="2518555" cy="834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840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"/>
            <a:ext cx="7391400" cy="1676399"/>
          </a:xfrm>
        </p:spPr>
        <p:txBody>
          <a:bodyPr/>
          <a:lstStyle/>
          <a:p>
            <a:r>
              <a:rPr lang="en-US" sz="4400" dirty="0"/>
              <a:t>SPA Training </a:t>
            </a:r>
            <a:r>
              <a:rPr lang="en-US" sz="4400" dirty="0" smtClean="0"/>
              <a:t>Program: </a:t>
            </a:r>
            <a:br>
              <a:rPr lang="en-US" sz="4400" dirty="0" smtClean="0"/>
            </a:br>
            <a:r>
              <a:rPr lang="en-US" sz="4400" dirty="0" smtClean="0"/>
              <a:t>New Online Modules Available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1905000"/>
            <a:ext cx="7467600" cy="4648200"/>
          </a:xfrm>
        </p:spPr>
        <p:txBody>
          <a:bodyPr>
            <a:normAutofit fontScale="77500" lnSpcReduction="20000"/>
          </a:bodyPr>
          <a:lstStyle/>
          <a:p>
            <a:r>
              <a:rPr lang="en-US" sz="3600" dirty="0"/>
              <a:t> </a:t>
            </a:r>
            <a:r>
              <a:rPr lang="en-US" sz="3600" b="1" dirty="0" smtClean="0"/>
              <a:t>Available Modules:</a:t>
            </a:r>
          </a:p>
          <a:p>
            <a:endParaRPr lang="en-US" sz="3600" b="1" dirty="0" smtClean="0"/>
          </a:p>
          <a:p>
            <a:pPr lvl="0"/>
            <a:r>
              <a:rPr lang="en-US" sz="2600" dirty="0"/>
              <a:t>Effort Certification at UTHealth</a:t>
            </a:r>
          </a:p>
          <a:p>
            <a:pPr lvl="0"/>
            <a:r>
              <a:rPr lang="en-US" sz="2600" dirty="0"/>
              <a:t>RPPR Preparation</a:t>
            </a:r>
          </a:p>
          <a:p>
            <a:pPr lvl="0"/>
            <a:r>
              <a:rPr lang="en-US" sz="2600" dirty="0"/>
              <a:t>Exception Requests</a:t>
            </a:r>
          </a:p>
          <a:p>
            <a:pPr lvl="0"/>
            <a:r>
              <a:rPr lang="en-US" sz="2600" dirty="0"/>
              <a:t>Distinguishing Between Sub recipient, Vendor, &amp; Consultant</a:t>
            </a:r>
          </a:p>
          <a:p>
            <a:pPr lvl="0"/>
            <a:r>
              <a:rPr lang="en-US" sz="2600" dirty="0"/>
              <a:t>Modular Budgets</a:t>
            </a:r>
          </a:p>
          <a:p>
            <a:pPr lvl="0"/>
            <a:r>
              <a:rPr lang="en-US" sz="2600" dirty="0"/>
              <a:t>Non-modular Budgets</a:t>
            </a:r>
          </a:p>
          <a:p>
            <a:pPr lvl="0"/>
            <a:r>
              <a:rPr lang="en-US" sz="2600" dirty="0"/>
              <a:t>Transfer In Request</a:t>
            </a:r>
          </a:p>
          <a:p>
            <a:pPr lvl="0"/>
            <a:r>
              <a:rPr lang="en-US" sz="2600" dirty="0"/>
              <a:t>Clinical Research Billing PI Training</a:t>
            </a:r>
          </a:p>
          <a:p>
            <a:pPr lvl="0"/>
            <a:r>
              <a:rPr lang="en-US" sz="2600" dirty="0"/>
              <a:t>Clinical Research Billing Admin Training</a:t>
            </a:r>
          </a:p>
          <a:p>
            <a:pPr lvl="0"/>
            <a:r>
              <a:rPr lang="en-US" sz="2600" dirty="0"/>
              <a:t>Financial Status Reports</a:t>
            </a:r>
          </a:p>
          <a:p>
            <a:pPr lvl="0"/>
            <a:r>
              <a:rPr lang="en-US" sz="2600" dirty="0"/>
              <a:t>Notice of Award</a:t>
            </a:r>
          </a:p>
          <a:p>
            <a:pPr lvl="0"/>
            <a:r>
              <a:rPr lang="en-US" sz="2600" dirty="0"/>
              <a:t>Personnel Action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0438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"/>
            <a:ext cx="7391400" cy="1676399"/>
          </a:xfrm>
        </p:spPr>
        <p:txBody>
          <a:bodyPr/>
          <a:lstStyle/>
          <a:p>
            <a:r>
              <a:rPr lang="en-US" sz="4400" dirty="0"/>
              <a:t>SPA Training </a:t>
            </a:r>
            <a:r>
              <a:rPr lang="en-US" sz="4400" dirty="0" smtClean="0"/>
              <a:t>Program: </a:t>
            </a:r>
            <a:br>
              <a:rPr lang="en-US" sz="4400" dirty="0" smtClean="0"/>
            </a:br>
            <a:r>
              <a:rPr lang="en-US" sz="4400" dirty="0" smtClean="0"/>
              <a:t>New Online Modules Available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1752600"/>
            <a:ext cx="7467600" cy="4419600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en-US" dirty="0"/>
              <a:t> </a:t>
            </a:r>
          </a:p>
          <a:p>
            <a:endParaRPr lang="en-US" sz="6400" dirty="0" smtClean="0"/>
          </a:p>
          <a:p>
            <a:r>
              <a:rPr lang="en-US" sz="6400" b="1" dirty="0" smtClean="0"/>
              <a:t>To </a:t>
            </a:r>
            <a:r>
              <a:rPr lang="en-US" sz="6400" b="1" dirty="0"/>
              <a:t>access the courses:</a:t>
            </a:r>
          </a:p>
          <a:p>
            <a:pPr lvl="0"/>
            <a:r>
              <a:rPr lang="en-US" sz="5600" dirty="0"/>
              <a:t>Log onto </a:t>
            </a:r>
            <a:r>
              <a:rPr lang="en-US" sz="5600" i="1" dirty="0" err="1"/>
              <a:t>my</a:t>
            </a:r>
            <a:r>
              <a:rPr lang="en-US" sz="5600" dirty="0" err="1"/>
              <a:t>TRC</a:t>
            </a:r>
            <a:r>
              <a:rPr lang="en-US" sz="5600" dirty="0"/>
              <a:t> </a:t>
            </a:r>
            <a:r>
              <a:rPr lang="en-US" sz="5600" u="sng" dirty="0">
                <a:hlinkClick r:id="rId2"/>
              </a:rPr>
              <a:t>https://mytrc.uth.tmc.edu</a:t>
            </a:r>
            <a:endParaRPr lang="en-US" sz="5600" dirty="0"/>
          </a:p>
          <a:p>
            <a:pPr lvl="0"/>
            <a:r>
              <a:rPr lang="en-US" sz="5600" dirty="0"/>
              <a:t>Enter your UT ID and Password.</a:t>
            </a:r>
          </a:p>
          <a:p>
            <a:pPr lvl="0"/>
            <a:r>
              <a:rPr lang="en-US" sz="5600" dirty="0"/>
              <a:t>Click Login.</a:t>
            </a:r>
          </a:p>
          <a:p>
            <a:pPr lvl="0"/>
            <a:r>
              <a:rPr lang="en-US" sz="5600" dirty="0"/>
              <a:t>Click Training Center.</a:t>
            </a:r>
          </a:p>
          <a:p>
            <a:pPr lvl="0" algn="l"/>
            <a:endParaRPr lang="en-US" sz="5600" dirty="0" smtClean="0"/>
          </a:p>
          <a:p>
            <a:pPr lvl="0" algn="l"/>
            <a:r>
              <a:rPr lang="en-US" sz="5600" u="sng" dirty="0" smtClean="0"/>
              <a:t>Option </a:t>
            </a:r>
            <a:r>
              <a:rPr lang="en-US" sz="5600" u="sng" dirty="0"/>
              <a:t>1:</a:t>
            </a:r>
          </a:p>
          <a:p>
            <a:pPr lvl="1" algn="l"/>
            <a:r>
              <a:rPr lang="en-US" sz="5600" dirty="0">
                <a:solidFill>
                  <a:schemeClr val="tx1"/>
                </a:solidFill>
              </a:rPr>
              <a:t>Type Module Title in Keywords field</a:t>
            </a:r>
          </a:p>
          <a:p>
            <a:pPr lvl="0" algn="l"/>
            <a:endParaRPr lang="en-US" sz="5600" dirty="0" smtClean="0"/>
          </a:p>
          <a:p>
            <a:pPr lvl="0" algn="l"/>
            <a:r>
              <a:rPr lang="en-US" sz="5600" u="sng" dirty="0" smtClean="0"/>
              <a:t>Option </a:t>
            </a:r>
            <a:r>
              <a:rPr lang="en-US" sz="5600" u="sng" dirty="0"/>
              <a:t>2:</a:t>
            </a:r>
          </a:p>
          <a:p>
            <a:pPr lvl="1" algn="l"/>
            <a:r>
              <a:rPr lang="en-US" sz="5600" dirty="0">
                <a:solidFill>
                  <a:schemeClr val="tx1"/>
                </a:solidFill>
              </a:rPr>
              <a:t>Click Curricula.</a:t>
            </a:r>
          </a:p>
          <a:p>
            <a:pPr lvl="1" algn="l"/>
            <a:r>
              <a:rPr lang="en-US" sz="5600" dirty="0">
                <a:solidFill>
                  <a:schemeClr val="tx1"/>
                </a:solidFill>
              </a:rPr>
              <a:t>Type "SPA" in the Keywords field.</a:t>
            </a:r>
          </a:p>
          <a:p>
            <a:pPr lvl="1" algn="l"/>
            <a:r>
              <a:rPr lang="en-US" sz="5600" dirty="0">
                <a:solidFill>
                  <a:schemeClr val="tx1"/>
                </a:solidFill>
              </a:rPr>
              <a:t>Click Search.</a:t>
            </a:r>
          </a:p>
          <a:p>
            <a:pPr lvl="1" algn="l"/>
            <a:r>
              <a:rPr lang="en-US" sz="5600" dirty="0">
                <a:solidFill>
                  <a:schemeClr val="tx1"/>
                </a:solidFill>
              </a:rPr>
              <a:t>Click the "</a:t>
            </a:r>
            <a:r>
              <a:rPr lang="en-US" sz="5600" i="1" dirty="0">
                <a:solidFill>
                  <a:schemeClr val="tx1"/>
                </a:solidFill>
              </a:rPr>
              <a:t>i</a:t>
            </a:r>
            <a:r>
              <a:rPr lang="en-US" sz="5600" dirty="0">
                <a:solidFill>
                  <a:schemeClr val="tx1"/>
                </a:solidFill>
              </a:rPr>
              <a:t>" next to "Sponsored Projects Administration"</a:t>
            </a:r>
          </a:p>
          <a:p>
            <a:pPr lvl="1" algn="l"/>
            <a:r>
              <a:rPr lang="en-US" sz="5600" dirty="0">
                <a:solidFill>
                  <a:schemeClr val="tx1"/>
                </a:solidFill>
              </a:rPr>
              <a:t>Click Enroll.</a:t>
            </a:r>
          </a:p>
          <a:p>
            <a:pPr lvl="1" algn="l"/>
            <a:r>
              <a:rPr lang="en-US" sz="5600" dirty="0">
                <a:solidFill>
                  <a:schemeClr val="tx1"/>
                </a:solidFill>
              </a:rPr>
              <a:t>Click the appropriate course.</a:t>
            </a:r>
          </a:p>
          <a:p>
            <a:pPr lvl="1" algn="l"/>
            <a:r>
              <a:rPr lang="en-US" sz="5600" dirty="0">
                <a:solidFill>
                  <a:schemeClr val="tx1"/>
                </a:solidFill>
              </a:rPr>
              <a:t>Click Take Course.</a:t>
            </a:r>
          </a:p>
          <a:p>
            <a:pPr lvl="1" algn="l"/>
            <a:r>
              <a:rPr lang="en-US" sz="5600" dirty="0">
                <a:solidFill>
                  <a:schemeClr val="tx1"/>
                </a:solidFill>
              </a:rPr>
              <a:t>Click lesson name.</a:t>
            </a:r>
          </a:p>
          <a:p>
            <a:pPr algn="l"/>
            <a:r>
              <a:rPr lang="en-US" sz="5600" dirty="0"/>
              <a:t> </a:t>
            </a:r>
          </a:p>
          <a:p>
            <a:pPr algn="l"/>
            <a:r>
              <a:rPr lang="en-US" sz="5600" dirty="0"/>
              <a:t>For more information visit </a:t>
            </a:r>
            <a:r>
              <a:rPr lang="en-US" sz="5600" u="sng" dirty="0"/>
              <a:t>go.uth.edu/</a:t>
            </a:r>
            <a:r>
              <a:rPr lang="en-US" sz="5600" u="sng" dirty="0" err="1"/>
              <a:t>SPATraining</a:t>
            </a:r>
            <a:r>
              <a:rPr lang="en-US" sz="5600" dirty="0"/>
              <a:t> or email </a:t>
            </a:r>
            <a:r>
              <a:rPr lang="en-US" sz="5600" u="sng" dirty="0">
                <a:hlinkClick r:id="rId3"/>
              </a:rPr>
              <a:t>spatraining@uth.tmc.edu</a:t>
            </a:r>
            <a:endParaRPr lang="en-US" sz="5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0381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600" dirty="0"/>
              <a:t>CLOSEOUT UPDATE</a:t>
            </a: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0" y="2895601"/>
            <a:ext cx="9144000" cy="1752600"/>
          </a:xfrm>
          <a:prstGeom prst="rect">
            <a:avLst/>
          </a:prstGeom>
        </p:spPr>
        <p:txBody>
          <a:bodyPr vert="horz" lIns="91379" tIns="45691" rIns="91379" bIns="45691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v"/>
              <a:defRPr sz="2800" kern="1200">
                <a:solidFill>
                  <a:schemeClr val="tx1"/>
                </a:solidFill>
                <a:latin typeface="Univers 45 Ligh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Univers 45 Ligh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v"/>
              <a:defRPr sz="2000" kern="1200">
                <a:solidFill>
                  <a:schemeClr val="tx1"/>
                </a:solidFill>
                <a:latin typeface="Univers 45 Ligh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Univers 45 Ligh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Univers 45 Ligh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Victoria Briscoe</a:t>
            </a:r>
          </a:p>
          <a:p>
            <a:pPr marL="0" indent="0" algn="ctr"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Asst. Director, Post Award Finance</a:t>
            </a:r>
          </a:p>
          <a:p>
            <a:pPr marL="0" indent="0" algn="ctr"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Sponsored Projects Administration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30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 txBox="1">
            <a:spLocks/>
          </p:cNvSpPr>
          <p:nvPr/>
        </p:nvSpPr>
        <p:spPr>
          <a:xfrm>
            <a:off x="0" y="1600200"/>
            <a:ext cx="9144000" cy="4343400"/>
          </a:xfrm>
          <a:prstGeom prst="rect">
            <a:avLst/>
          </a:prstGeom>
        </p:spPr>
        <p:txBody>
          <a:bodyPr vert="horz" lIns="91379" tIns="45691" rIns="91379" bIns="45691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v"/>
              <a:defRPr sz="2800" kern="1200">
                <a:solidFill>
                  <a:schemeClr val="tx1"/>
                </a:solidFill>
                <a:latin typeface="Univers 45 Ligh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Univers 45 Ligh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v"/>
              <a:defRPr sz="2000" kern="1200">
                <a:solidFill>
                  <a:schemeClr val="tx1"/>
                </a:solidFill>
                <a:latin typeface="Univers 45 Ligh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Univers 45 Ligh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Univers 45 Ligh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We are currently at ~90% completion of old federal residual closeouts to the new Contract Residual accounts (fund </a:t>
            </a:r>
            <a:r>
              <a:rPr lang="en-US" b="1" dirty="0" smtClean="0"/>
              <a:t>57050</a:t>
            </a:r>
            <a:r>
              <a:rPr lang="en-US" dirty="0" smtClean="0"/>
              <a:t>)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Note that there are 2 closeout forms under SPA Forms for use to </a:t>
            </a:r>
            <a:r>
              <a:rPr lang="en-US" dirty="0"/>
              <a:t>request </a:t>
            </a:r>
            <a:r>
              <a:rPr lang="en-US" dirty="0" smtClean="0"/>
              <a:t>closeout: </a:t>
            </a:r>
            <a:br>
              <a:rPr lang="en-US" dirty="0" smtClean="0"/>
            </a:br>
            <a:r>
              <a:rPr lang="en-US" dirty="0" smtClean="0"/>
              <a:t>       </a:t>
            </a:r>
            <a:r>
              <a:rPr lang="en-US" sz="1900" dirty="0">
                <a:hlinkClick r:id="rId2"/>
              </a:rPr>
              <a:t>https://www.uth.edu/sponsored-projects-administration/forms.htm</a:t>
            </a:r>
            <a:r>
              <a:rPr lang="en-US" sz="1900" dirty="0"/>
              <a:t/>
            </a:r>
            <a:br>
              <a:rPr lang="en-US" sz="1900" dirty="0"/>
            </a:br>
            <a:endParaRPr lang="en-US" sz="1900" dirty="0"/>
          </a:p>
          <a:p>
            <a:pPr lvl="1"/>
            <a:r>
              <a:rPr lang="en-US" b="1" dirty="0" smtClean="0"/>
              <a:t>Clinical Closeout Form </a:t>
            </a:r>
            <a:r>
              <a:rPr lang="en-US" dirty="0" smtClean="0"/>
              <a:t>(fund </a:t>
            </a:r>
            <a:r>
              <a:rPr lang="en-US" b="1" dirty="0" smtClean="0"/>
              <a:t>57001 only</a:t>
            </a:r>
            <a:r>
              <a:rPr lang="en-US" dirty="0" smtClean="0"/>
              <a:t>)</a:t>
            </a:r>
          </a:p>
          <a:p>
            <a:pPr lvl="1"/>
            <a:r>
              <a:rPr lang="en-US" b="1" dirty="0" smtClean="0"/>
              <a:t>Contract Residual Closeout Form </a:t>
            </a:r>
            <a:r>
              <a:rPr lang="en-US" dirty="0" smtClean="0"/>
              <a:t>(for all vested residuals other than fund 57001)</a:t>
            </a:r>
          </a:p>
          <a:p>
            <a:pPr lvl="1"/>
            <a:r>
              <a:rPr lang="en-US" dirty="0" smtClean="0"/>
              <a:t>Again, any </a:t>
            </a:r>
            <a:r>
              <a:rPr lang="en-US" dirty="0"/>
              <a:t>project with a </a:t>
            </a:r>
            <a:r>
              <a:rPr lang="en-US" dirty="0" smtClean="0"/>
              <a:t>project </a:t>
            </a:r>
            <a:r>
              <a:rPr lang="en-US" dirty="0"/>
              <a:t>balance &gt;10% will require justification along with review/approval</a:t>
            </a:r>
            <a:r>
              <a:rPr lang="en-US" sz="2200" dirty="0"/>
              <a:t>.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143000"/>
          </a:xfrm>
        </p:spPr>
        <p:txBody>
          <a:bodyPr/>
          <a:lstStyle/>
          <a:p>
            <a:r>
              <a:rPr lang="en-US" sz="4600" dirty="0"/>
              <a:t>CLOSEOUT UPDATE</a:t>
            </a:r>
          </a:p>
        </p:txBody>
      </p:sp>
    </p:spTree>
    <p:extLst>
      <p:ext uri="{BB962C8B-B14F-4D97-AF65-F5344CB8AC3E}">
        <p14:creationId xmlns:p14="http://schemas.microsoft.com/office/powerpoint/2010/main" val="18166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600" dirty="0"/>
              <a:t>TWITTER UPDATE</a:t>
            </a: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0" y="2895601"/>
            <a:ext cx="9144000" cy="1752600"/>
          </a:xfrm>
          <a:prstGeom prst="rect">
            <a:avLst/>
          </a:prstGeom>
        </p:spPr>
        <p:txBody>
          <a:bodyPr vert="horz" lIns="91379" tIns="45691" rIns="91379" bIns="45691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v"/>
              <a:defRPr sz="2800" kern="1200">
                <a:solidFill>
                  <a:schemeClr val="tx1"/>
                </a:solidFill>
                <a:latin typeface="Univers 45 Ligh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Univers 45 Ligh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v"/>
              <a:defRPr sz="2000" kern="1200">
                <a:solidFill>
                  <a:schemeClr val="tx1"/>
                </a:solidFill>
                <a:latin typeface="Univers 45 Ligh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Univers 45 Ligh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Univers 45 Ligh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Keith Comfort</a:t>
            </a:r>
          </a:p>
          <a:p>
            <a:pPr marL="0" indent="0" algn="ctr"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Institution-wide Financial Analyst, PAF</a:t>
            </a:r>
          </a:p>
          <a:p>
            <a:pPr marL="0" indent="0" algn="ctr"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Sponsored Projects Administration</a:t>
            </a:r>
          </a:p>
          <a:p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1564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CRB Implementation Update</a:t>
            </a:r>
            <a:endParaRPr lang="en-US" sz="4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-35511" y="2133601"/>
            <a:ext cx="9144000" cy="2819400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Heather Cody, MHA</a:t>
            </a:r>
          </a:p>
          <a:p>
            <a:pPr marL="0" indent="0" algn="ctr"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Supervisor, Clinical Research Finance</a:t>
            </a:r>
          </a:p>
          <a:p>
            <a:pPr marL="0" indent="0" algn="ctr"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Sponsored Projects Administration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2045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CRB Implementation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4419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We met with 25 departments/divisions to plan implementation</a:t>
            </a:r>
          </a:p>
          <a:p>
            <a:endParaRPr lang="en-US" dirty="0" smtClean="0"/>
          </a:p>
          <a:p>
            <a:r>
              <a:rPr lang="en-US" dirty="0" smtClean="0"/>
              <a:t>New information sessions will be offered to share resources </a:t>
            </a:r>
            <a:r>
              <a:rPr lang="en-US" sz="2800" u="sng" dirty="0" smtClean="0">
                <a:hlinkClick r:id="rId3"/>
              </a:rPr>
              <a:t>CRB </a:t>
            </a:r>
            <a:r>
              <a:rPr lang="en-US" sz="2800" u="sng" dirty="0">
                <a:hlinkClick r:id="rId3"/>
              </a:rPr>
              <a:t>Training </a:t>
            </a:r>
            <a:r>
              <a:rPr lang="en-US" sz="2800" u="sng" dirty="0" smtClean="0">
                <a:hlinkClick r:id="rId3"/>
              </a:rPr>
              <a:t>Registration</a:t>
            </a:r>
            <a:endParaRPr lang="en-US" sz="2800" u="sng" dirty="0" smtClean="0"/>
          </a:p>
          <a:p>
            <a:endParaRPr lang="en-US" sz="2800" u="sng" dirty="0" smtClean="0"/>
          </a:p>
          <a:p>
            <a:r>
              <a:rPr lang="en-US" sz="2800" dirty="0" smtClean="0"/>
              <a:t>New RESEARCH checkbox in GE Centricity</a:t>
            </a:r>
          </a:p>
          <a:p>
            <a:endParaRPr lang="en-US" sz="2800" dirty="0" smtClean="0"/>
          </a:p>
          <a:p>
            <a:r>
              <a:rPr lang="en-US" sz="2800" dirty="0" smtClean="0"/>
              <a:t>Updated CRB webpage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2334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 Website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2362200"/>
            <a:ext cx="9144000" cy="2286001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Karen Niemeier</a:t>
            </a:r>
          </a:p>
          <a:p>
            <a:pPr marL="0" indent="0" algn="ctr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Director,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Contracts</a:t>
            </a:r>
          </a:p>
          <a:p>
            <a:pPr marL="0" indent="0" algn="ctr"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Sponsored Projects Administration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1888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Remarks</a:t>
            </a:r>
            <a:endParaRPr lang="en-US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0" y="2590800"/>
            <a:ext cx="9144000" cy="2362200"/>
          </a:xfrm>
          <a:prstGeom prst="rect">
            <a:avLst/>
          </a:prstGeom>
        </p:spPr>
        <p:txBody>
          <a:bodyPr vert="horz" lIns="91379" tIns="45691" rIns="91379" bIns="45691" rtlCol="0">
            <a:normAutofit/>
          </a:bodyPr>
          <a:lstStyle>
            <a:lvl1pPr marL="342669" indent="-342669" algn="l" defTabSz="913786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v"/>
              <a:defRPr sz="2800" kern="1200">
                <a:solidFill>
                  <a:schemeClr val="tx1"/>
                </a:solidFill>
                <a:latin typeface="Univers 45 Light"/>
                <a:ea typeface="+mn-ea"/>
                <a:cs typeface="+mn-cs"/>
              </a:defRPr>
            </a:lvl1pPr>
            <a:lvl2pPr marL="742453" indent="-285559" algn="l" defTabSz="91378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Univers 45 Light"/>
                <a:ea typeface="+mn-ea"/>
                <a:cs typeface="+mn-cs"/>
              </a:defRPr>
            </a:lvl2pPr>
            <a:lvl3pPr marL="1142233" indent="-228446" algn="l" defTabSz="913786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v"/>
              <a:defRPr sz="2000" kern="1200">
                <a:solidFill>
                  <a:schemeClr val="tx1"/>
                </a:solidFill>
                <a:latin typeface="Univers 45 Light"/>
                <a:ea typeface="+mn-ea"/>
                <a:cs typeface="+mn-cs"/>
              </a:defRPr>
            </a:lvl3pPr>
            <a:lvl4pPr marL="1599129" indent="-228446" algn="l" defTabSz="91378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Univers 45 Light"/>
                <a:ea typeface="+mn-ea"/>
                <a:cs typeface="+mn-cs"/>
              </a:defRPr>
            </a:lvl4pPr>
            <a:lvl5pPr marL="2056021" indent="-228446" algn="l" defTabSz="913786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Univers 45 Light"/>
                <a:ea typeface="+mn-ea"/>
                <a:cs typeface="+mn-cs"/>
              </a:defRPr>
            </a:lvl5pPr>
            <a:lvl6pPr marL="2512914" indent="-228446" algn="l" defTabSz="91378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9812" indent="-228446" algn="l" defTabSz="91378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6704" indent="-228446" algn="l" defTabSz="91378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3598" indent="-228446" algn="l" defTabSz="91378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Jodi S. Ogden, MBA, CRA</a:t>
            </a:r>
          </a:p>
          <a:p>
            <a:pPr marL="0" indent="0" algn="ctr"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Associate Vice President</a:t>
            </a:r>
          </a:p>
          <a:p>
            <a:pPr marL="0" indent="0" algn="ctr"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Sponsored Projects Administration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7049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Welcome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914400" y="2971800"/>
            <a:ext cx="7315200" cy="1981200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Amaris Ogu, MBA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Supervisor, Systems &amp; Reporting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Sponsored Projects Administration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6829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1905000"/>
            <a:ext cx="7467600" cy="3048000"/>
          </a:xfrm>
          <a:effectLst>
            <a:outerShdw blurRad="50800" dist="38100" dir="5400000" algn="t" rotWithShape="0">
              <a:schemeClr val="accent6">
                <a:lumMod val="75000"/>
                <a:alpha val="40000"/>
              </a:schemeClr>
            </a:outerShdw>
          </a:effectLst>
        </p:spPr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 Meeting: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September 23, 2015</a:t>
            </a:r>
          </a:p>
          <a:p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Presentations &amp; Schedule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osted at: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go.uth.edu/AURA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9551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Housekeeping Items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90800" y="2057400"/>
            <a:ext cx="6324600" cy="31242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ITV Groups</a:t>
            </a:r>
          </a:p>
          <a:p>
            <a:pPr marL="0" indent="0" algn="ctr">
              <a:buNone/>
            </a:pPr>
            <a:r>
              <a:rPr lang="en-US" dirty="0" smtClean="0"/>
              <a:t>Please mute microphones</a:t>
            </a:r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800" b="1" dirty="0"/>
          </a:p>
          <a:p>
            <a:pPr marL="0" indent="0">
              <a:buNone/>
            </a:pPr>
            <a:r>
              <a:rPr lang="en-US" b="1" dirty="0" smtClean="0"/>
              <a:t>Presenters</a:t>
            </a:r>
            <a:endParaRPr lang="en-US" b="1" dirty="0"/>
          </a:p>
          <a:p>
            <a:pPr marL="0" indent="0" algn="ctr">
              <a:buNone/>
            </a:pPr>
            <a:r>
              <a:rPr lang="en-US" dirty="0" smtClean="0"/>
              <a:t>Repeat questions in mic</a:t>
            </a:r>
            <a:endParaRPr lang="en-US" dirty="0"/>
          </a:p>
        </p:txBody>
      </p:sp>
      <p:pic>
        <p:nvPicPr>
          <p:cNvPr id="1029" name="Picture 5" descr="C:\Users\ktoups\AppData\Local\Microsoft\Windows\Temporary Internet Files\Content.IE5\1J7W9CQE\MC900439588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133600"/>
            <a:ext cx="1905000" cy="1659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68" name="Group 1267"/>
          <p:cNvGrpSpPr/>
          <p:nvPr/>
        </p:nvGrpSpPr>
        <p:grpSpPr>
          <a:xfrm>
            <a:off x="1082054" y="3886201"/>
            <a:ext cx="1280146" cy="1168808"/>
            <a:chOff x="843515" y="3505201"/>
            <a:chExt cx="1280146" cy="1168808"/>
          </a:xfrm>
          <a:effectLst>
            <a:outerShdw blurRad="50800" dist="38100" dir="5400000" sx="103000" sy="103000" algn="t" rotWithShape="0">
              <a:prstClr val="black">
                <a:alpha val="40000"/>
              </a:prstClr>
            </a:outerShdw>
          </a:effectLst>
        </p:grpSpPr>
        <p:pic>
          <p:nvPicPr>
            <p:cNvPr id="1032" name="Picture 8" descr="C:\Users\ktoups\AppData\Local\Microsoft\Windows\Temporary Internet Files\Content.IE5\G3AFT4RY\MC900442000[1].png"/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3515" y="3505201"/>
              <a:ext cx="1280146" cy="1168808"/>
            </a:xfrm>
            <a:prstGeom prst="roundRect">
              <a:avLst>
                <a:gd name="adj" fmla="val 4167"/>
              </a:avLst>
            </a:prstGeom>
            <a:solidFill>
              <a:schemeClr val="accent6">
                <a:lumMod val="40000"/>
                <a:lumOff val="60000"/>
                <a:alpha val="47000"/>
              </a:schemeClr>
            </a:solidFill>
            <a:ln w="76200" cap="sq">
              <a:solidFill>
                <a:schemeClr val="accent6">
                  <a:lumMod val="50000"/>
                </a:schemeClr>
              </a:solidFill>
              <a:miter lim="800000"/>
            </a:ln>
            <a:effectLst>
              <a:softEdge rad="3175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 contourW="6350">
              <a:bevelT h="38100"/>
              <a:contourClr>
                <a:srgbClr val="C0C0C0"/>
              </a:contourClr>
            </a:sp3d>
          </p:spPr>
        </p:pic>
        <p:sp>
          <p:nvSpPr>
            <p:cNvPr id="351" name="Freeform 311"/>
            <p:cNvSpPr>
              <a:spLocks/>
            </p:cNvSpPr>
            <p:nvPr/>
          </p:nvSpPr>
          <p:spPr bwMode="auto">
            <a:xfrm>
              <a:off x="1361905" y="4045798"/>
              <a:ext cx="166201" cy="69551"/>
            </a:xfrm>
            <a:custGeom>
              <a:avLst/>
              <a:gdLst>
                <a:gd name="T0" fmla="*/ 7 w 337"/>
                <a:gd name="T1" fmla="*/ 17 h 154"/>
                <a:gd name="T2" fmla="*/ 20 w 337"/>
                <a:gd name="T3" fmla="*/ 20 h 154"/>
                <a:gd name="T4" fmla="*/ 36 w 337"/>
                <a:gd name="T5" fmla="*/ 25 h 154"/>
                <a:gd name="T6" fmla="*/ 54 w 337"/>
                <a:gd name="T7" fmla="*/ 32 h 154"/>
                <a:gd name="T8" fmla="*/ 75 w 337"/>
                <a:gd name="T9" fmla="*/ 38 h 154"/>
                <a:gd name="T10" fmla="*/ 97 w 337"/>
                <a:gd name="T11" fmla="*/ 46 h 154"/>
                <a:gd name="T12" fmla="*/ 120 w 337"/>
                <a:gd name="T13" fmla="*/ 56 h 154"/>
                <a:gd name="T14" fmla="*/ 144 w 337"/>
                <a:gd name="T15" fmla="*/ 66 h 154"/>
                <a:gd name="T16" fmla="*/ 169 w 337"/>
                <a:gd name="T17" fmla="*/ 76 h 154"/>
                <a:gd name="T18" fmla="*/ 193 w 337"/>
                <a:gd name="T19" fmla="*/ 87 h 154"/>
                <a:gd name="T20" fmla="*/ 216 w 337"/>
                <a:gd name="T21" fmla="*/ 96 h 154"/>
                <a:gd name="T22" fmla="*/ 238 w 337"/>
                <a:gd name="T23" fmla="*/ 106 h 154"/>
                <a:gd name="T24" fmla="*/ 258 w 337"/>
                <a:gd name="T25" fmla="*/ 116 h 154"/>
                <a:gd name="T26" fmla="*/ 277 w 337"/>
                <a:gd name="T27" fmla="*/ 124 h 154"/>
                <a:gd name="T28" fmla="*/ 293 w 337"/>
                <a:gd name="T29" fmla="*/ 132 h 154"/>
                <a:gd name="T30" fmla="*/ 307 w 337"/>
                <a:gd name="T31" fmla="*/ 139 h 154"/>
                <a:gd name="T32" fmla="*/ 317 w 337"/>
                <a:gd name="T33" fmla="*/ 143 h 154"/>
                <a:gd name="T34" fmla="*/ 318 w 337"/>
                <a:gd name="T35" fmla="*/ 144 h 154"/>
                <a:gd name="T36" fmla="*/ 321 w 337"/>
                <a:gd name="T37" fmla="*/ 146 h 154"/>
                <a:gd name="T38" fmla="*/ 322 w 337"/>
                <a:gd name="T39" fmla="*/ 148 h 154"/>
                <a:gd name="T40" fmla="*/ 323 w 337"/>
                <a:gd name="T41" fmla="*/ 150 h 154"/>
                <a:gd name="T42" fmla="*/ 325 w 337"/>
                <a:gd name="T43" fmla="*/ 153 h 154"/>
                <a:gd name="T44" fmla="*/ 328 w 337"/>
                <a:gd name="T45" fmla="*/ 154 h 154"/>
                <a:gd name="T46" fmla="*/ 331 w 337"/>
                <a:gd name="T47" fmla="*/ 154 h 154"/>
                <a:gd name="T48" fmla="*/ 333 w 337"/>
                <a:gd name="T49" fmla="*/ 151 h 154"/>
                <a:gd name="T50" fmla="*/ 336 w 337"/>
                <a:gd name="T51" fmla="*/ 149 h 154"/>
                <a:gd name="T52" fmla="*/ 337 w 337"/>
                <a:gd name="T53" fmla="*/ 147 h 154"/>
                <a:gd name="T54" fmla="*/ 337 w 337"/>
                <a:gd name="T55" fmla="*/ 143 h 154"/>
                <a:gd name="T56" fmla="*/ 336 w 337"/>
                <a:gd name="T57" fmla="*/ 141 h 154"/>
                <a:gd name="T58" fmla="*/ 333 w 337"/>
                <a:gd name="T59" fmla="*/ 138 h 154"/>
                <a:gd name="T60" fmla="*/ 332 w 337"/>
                <a:gd name="T61" fmla="*/ 135 h 154"/>
                <a:gd name="T62" fmla="*/ 330 w 337"/>
                <a:gd name="T63" fmla="*/ 133 h 154"/>
                <a:gd name="T64" fmla="*/ 328 w 337"/>
                <a:gd name="T65" fmla="*/ 131 h 154"/>
                <a:gd name="T66" fmla="*/ 317 w 337"/>
                <a:gd name="T67" fmla="*/ 125 h 154"/>
                <a:gd name="T68" fmla="*/ 303 w 337"/>
                <a:gd name="T69" fmla="*/ 119 h 154"/>
                <a:gd name="T70" fmla="*/ 287 w 337"/>
                <a:gd name="T71" fmla="*/ 111 h 154"/>
                <a:gd name="T72" fmla="*/ 268 w 337"/>
                <a:gd name="T73" fmla="*/ 102 h 154"/>
                <a:gd name="T74" fmla="*/ 247 w 337"/>
                <a:gd name="T75" fmla="*/ 93 h 154"/>
                <a:gd name="T76" fmla="*/ 224 w 337"/>
                <a:gd name="T77" fmla="*/ 82 h 154"/>
                <a:gd name="T78" fmla="*/ 200 w 337"/>
                <a:gd name="T79" fmla="*/ 72 h 154"/>
                <a:gd name="T80" fmla="*/ 175 w 337"/>
                <a:gd name="T81" fmla="*/ 61 h 154"/>
                <a:gd name="T82" fmla="*/ 151 w 337"/>
                <a:gd name="T83" fmla="*/ 51 h 154"/>
                <a:gd name="T84" fmla="*/ 126 w 337"/>
                <a:gd name="T85" fmla="*/ 41 h 154"/>
                <a:gd name="T86" fmla="*/ 103 w 337"/>
                <a:gd name="T87" fmla="*/ 32 h 154"/>
                <a:gd name="T88" fmla="*/ 80 w 337"/>
                <a:gd name="T89" fmla="*/ 22 h 154"/>
                <a:gd name="T90" fmla="*/ 59 w 337"/>
                <a:gd name="T91" fmla="*/ 15 h 154"/>
                <a:gd name="T92" fmla="*/ 39 w 337"/>
                <a:gd name="T93" fmla="*/ 8 h 154"/>
                <a:gd name="T94" fmla="*/ 23 w 337"/>
                <a:gd name="T95" fmla="*/ 4 h 154"/>
                <a:gd name="T96" fmla="*/ 10 w 337"/>
                <a:gd name="T97" fmla="*/ 0 h 154"/>
                <a:gd name="T98" fmla="*/ 6 w 337"/>
                <a:gd name="T99" fmla="*/ 0 h 154"/>
                <a:gd name="T100" fmla="*/ 4 w 337"/>
                <a:gd name="T101" fmla="*/ 2 h 154"/>
                <a:gd name="T102" fmla="*/ 1 w 337"/>
                <a:gd name="T103" fmla="*/ 4 h 154"/>
                <a:gd name="T104" fmla="*/ 0 w 337"/>
                <a:gd name="T105" fmla="*/ 7 h 154"/>
                <a:gd name="T106" fmla="*/ 0 w 337"/>
                <a:gd name="T107" fmla="*/ 11 h 154"/>
                <a:gd name="T108" fmla="*/ 1 w 337"/>
                <a:gd name="T109" fmla="*/ 13 h 154"/>
                <a:gd name="T110" fmla="*/ 4 w 337"/>
                <a:gd name="T111" fmla="*/ 15 h 154"/>
                <a:gd name="T112" fmla="*/ 7 w 337"/>
                <a:gd name="T113" fmla="*/ 17 h 154"/>
                <a:gd name="T114" fmla="*/ 7 w 337"/>
                <a:gd name="T115" fmla="*/ 17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37" h="154">
                  <a:moveTo>
                    <a:pt x="7" y="17"/>
                  </a:moveTo>
                  <a:lnTo>
                    <a:pt x="20" y="20"/>
                  </a:lnTo>
                  <a:lnTo>
                    <a:pt x="36" y="25"/>
                  </a:lnTo>
                  <a:lnTo>
                    <a:pt x="54" y="32"/>
                  </a:lnTo>
                  <a:lnTo>
                    <a:pt x="75" y="38"/>
                  </a:lnTo>
                  <a:lnTo>
                    <a:pt x="97" y="46"/>
                  </a:lnTo>
                  <a:lnTo>
                    <a:pt x="120" y="56"/>
                  </a:lnTo>
                  <a:lnTo>
                    <a:pt x="144" y="66"/>
                  </a:lnTo>
                  <a:lnTo>
                    <a:pt x="169" y="76"/>
                  </a:lnTo>
                  <a:lnTo>
                    <a:pt x="193" y="87"/>
                  </a:lnTo>
                  <a:lnTo>
                    <a:pt x="216" y="96"/>
                  </a:lnTo>
                  <a:lnTo>
                    <a:pt x="238" y="106"/>
                  </a:lnTo>
                  <a:lnTo>
                    <a:pt x="258" y="116"/>
                  </a:lnTo>
                  <a:lnTo>
                    <a:pt x="277" y="124"/>
                  </a:lnTo>
                  <a:lnTo>
                    <a:pt x="293" y="132"/>
                  </a:lnTo>
                  <a:lnTo>
                    <a:pt x="307" y="139"/>
                  </a:lnTo>
                  <a:lnTo>
                    <a:pt x="317" y="143"/>
                  </a:lnTo>
                  <a:lnTo>
                    <a:pt x="318" y="144"/>
                  </a:lnTo>
                  <a:lnTo>
                    <a:pt x="321" y="146"/>
                  </a:lnTo>
                  <a:lnTo>
                    <a:pt x="322" y="148"/>
                  </a:lnTo>
                  <a:lnTo>
                    <a:pt x="323" y="150"/>
                  </a:lnTo>
                  <a:lnTo>
                    <a:pt x="325" y="153"/>
                  </a:lnTo>
                  <a:lnTo>
                    <a:pt x="328" y="154"/>
                  </a:lnTo>
                  <a:lnTo>
                    <a:pt x="331" y="154"/>
                  </a:lnTo>
                  <a:lnTo>
                    <a:pt x="333" y="151"/>
                  </a:lnTo>
                  <a:lnTo>
                    <a:pt x="336" y="149"/>
                  </a:lnTo>
                  <a:lnTo>
                    <a:pt x="337" y="147"/>
                  </a:lnTo>
                  <a:lnTo>
                    <a:pt x="337" y="143"/>
                  </a:lnTo>
                  <a:lnTo>
                    <a:pt x="336" y="141"/>
                  </a:lnTo>
                  <a:lnTo>
                    <a:pt x="333" y="138"/>
                  </a:lnTo>
                  <a:lnTo>
                    <a:pt x="332" y="135"/>
                  </a:lnTo>
                  <a:lnTo>
                    <a:pt x="330" y="133"/>
                  </a:lnTo>
                  <a:lnTo>
                    <a:pt x="328" y="131"/>
                  </a:lnTo>
                  <a:lnTo>
                    <a:pt x="317" y="125"/>
                  </a:lnTo>
                  <a:lnTo>
                    <a:pt x="303" y="119"/>
                  </a:lnTo>
                  <a:lnTo>
                    <a:pt x="287" y="111"/>
                  </a:lnTo>
                  <a:lnTo>
                    <a:pt x="268" y="102"/>
                  </a:lnTo>
                  <a:lnTo>
                    <a:pt x="247" y="93"/>
                  </a:lnTo>
                  <a:lnTo>
                    <a:pt x="224" y="82"/>
                  </a:lnTo>
                  <a:lnTo>
                    <a:pt x="200" y="72"/>
                  </a:lnTo>
                  <a:lnTo>
                    <a:pt x="175" y="61"/>
                  </a:lnTo>
                  <a:lnTo>
                    <a:pt x="151" y="51"/>
                  </a:lnTo>
                  <a:lnTo>
                    <a:pt x="126" y="41"/>
                  </a:lnTo>
                  <a:lnTo>
                    <a:pt x="103" y="32"/>
                  </a:lnTo>
                  <a:lnTo>
                    <a:pt x="80" y="22"/>
                  </a:lnTo>
                  <a:lnTo>
                    <a:pt x="59" y="15"/>
                  </a:lnTo>
                  <a:lnTo>
                    <a:pt x="39" y="8"/>
                  </a:lnTo>
                  <a:lnTo>
                    <a:pt x="23" y="4"/>
                  </a:lnTo>
                  <a:lnTo>
                    <a:pt x="10" y="0"/>
                  </a:lnTo>
                  <a:lnTo>
                    <a:pt x="6" y="0"/>
                  </a:lnTo>
                  <a:lnTo>
                    <a:pt x="4" y="2"/>
                  </a:lnTo>
                  <a:lnTo>
                    <a:pt x="1" y="4"/>
                  </a:lnTo>
                  <a:lnTo>
                    <a:pt x="0" y="7"/>
                  </a:lnTo>
                  <a:lnTo>
                    <a:pt x="0" y="11"/>
                  </a:lnTo>
                  <a:lnTo>
                    <a:pt x="1" y="13"/>
                  </a:lnTo>
                  <a:lnTo>
                    <a:pt x="4" y="15"/>
                  </a:lnTo>
                  <a:lnTo>
                    <a:pt x="7" y="17"/>
                  </a:lnTo>
                  <a:lnTo>
                    <a:pt x="7" y="17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2" name="Freeform 313"/>
            <p:cNvSpPr>
              <a:spLocks/>
            </p:cNvSpPr>
            <p:nvPr/>
          </p:nvSpPr>
          <p:spPr bwMode="auto">
            <a:xfrm>
              <a:off x="1299579" y="4138832"/>
              <a:ext cx="238420" cy="377108"/>
            </a:xfrm>
            <a:custGeom>
              <a:avLst/>
              <a:gdLst>
                <a:gd name="T0" fmla="*/ 0 w 480"/>
                <a:gd name="T1" fmla="*/ 215 h 1151"/>
                <a:gd name="T2" fmla="*/ 0 w 480"/>
                <a:gd name="T3" fmla="*/ 1151 h 1151"/>
                <a:gd name="T4" fmla="*/ 336 w 480"/>
                <a:gd name="T5" fmla="*/ 1151 h 1151"/>
                <a:gd name="T6" fmla="*/ 480 w 480"/>
                <a:gd name="T7" fmla="*/ 942 h 1151"/>
                <a:gd name="T8" fmla="*/ 480 w 480"/>
                <a:gd name="T9" fmla="*/ 0 h 1151"/>
                <a:gd name="T10" fmla="*/ 0 w 480"/>
                <a:gd name="T11" fmla="*/ 215 h 1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0" h="1151">
                  <a:moveTo>
                    <a:pt x="0" y="215"/>
                  </a:moveTo>
                  <a:lnTo>
                    <a:pt x="0" y="1151"/>
                  </a:lnTo>
                  <a:lnTo>
                    <a:pt x="336" y="1151"/>
                  </a:lnTo>
                  <a:lnTo>
                    <a:pt x="480" y="942"/>
                  </a:lnTo>
                  <a:lnTo>
                    <a:pt x="480" y="0"/>
                  </a:lnTo>
                  <a:lnTo>
                    <a:pt x="0" y="215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3" name="Freeform 316"/>
            <p:cNvSpPr>
              <a:spLocks/>
            </p:cNvSpPr>
            <p:nvPr/>
          </p:nvSpPr>
          <p:spPr bwMode="auto">
            <a:xfrm>
              <a:off x="1332226" y="4033152"/>
              <a:ext cx="40561" cy="24388"/>
            </a:xfrm>
            <a:custGeom>
              <a:avLst/>
              <a:gdLst>
                <a:gd name="T0" fmla="*/ 82 w 82"/>
                <a:gd name="T1" fmla="*/ 27 h 54"/>
                <a:gd name="T2" fmla="*/ 79 w 82"/>
                <a:gd name="T3" fmla="*/ 25 h 54"/>
                <a:gd name="T4" fmla="*/ 69 w 82"/>
                <a:gd name="T5" fmla="*/ 19 h 54"/>
                <a:gd name="T6" fmla="*/ 58 w 82"/>
                <a:gd name="T7" fmla="*/ 12 h 54"/>
                <a:gd name="T8" fmla="*/ 43 w 82"/>
                <a:gd name="T9" fmla="*/ 5 h 54"/>
                <a:gd name="T10" fmla="*/ 28 w 82"/>
                <a:gd name="T11" fmla="*/ 1 h 54"/>
                <a:gd name="T12" fmla="*/ 15 w 82"/>
                <a:gd name="T13" fmla="*/ 0 h 54"/>
                <a:gd name="T14" fmla="*/ 6 w 82"/>
                <a:gd name="T15" fmla="*/ 5 h 54"/>
                <a:gd name="T16" fmla="*/ 1 w 82"/>
                <a:gd name="T17" fmla="*/ 19 h 54"/>
                <a:gd name="T18" fmla="*/ 0 w 82"/>
                <a:gd name="T19" fmla="*/ 33 h 54"/>
                <a:gd name="T20" fmla="*/ 3 w 82"/>
                <a:gd name="T21" fmla="*/ 44 h 54"/>
                <a:gd name="T22" fmla="*/ 6 w 82"/>
                <a:gd name="T23" fmla="*/ 49 h 54"/>
                <a:gd name="T24" fmla="*/ 13 w 82"/>
                <a:gd name="T25" fmla="*/ 53 h 54"/>
                <a:gd name="T26" fmla="*/ 23 w 82"/>
                <a:gd name="T27" fmla="*/ 54 h 54"/>
                <a:gd name="T28" fmla="*/ 38 w 82"/>
                <a:gd name="T29" fmla="*/ 53 h 54"/>
                <a:gd name="T30" fmla="*/ 56 w 82"/>
                <a:gd name="T31" fmla="*/ 50 h 54"/>
                <a:gd name="T32" fmla="*/ 79 w 82"/>
                <a:gd name="T33" fmla="*/ 47 h 54"/>
                <a:gd name="T34" fmla="*/ 82 w 82"/>
                <a:gd name="T35" fmla="*/ 2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2" h="54">
                  <a:moveTo>
                    <a:pt x="82" y="27"/>
                  </a:moveTo>
                  <a:lnTo>
                    <a:pt x="79" y="25"/>
                  </a:lnTo>
                  <a:lnTo>
                    <a:pt x="69" y="19"/>
                  </a:lnTo>
                  <a:lnTo>
                    <a:pt x="58" y="12"/>
                  </a:lnTo>
                  <a:lnTo>
                    <a:pt x="43" y="5"/>
                  </a:lnTo>
                  <a:lnTo>
                    <a:pt x="28" y="1"/>
                  </a:lnTo>
                  <a:lnTo>
                    <a:pt x="15" y="0"/>
                  </a:lnTo>
                  <a:lnTo>
                    <a:pt x="6" y="5"/>
                  </a:lnTo>
                  <a:lnTo>
                    <a:pt x="1" y="19"/>
                  </a:lnTo>
                  <a:lnTo>
                    <a:pt x="0" y="33"/>
                  </a:lnTo>
                  <a:lnTo>
                    <a:pt x="3" y="44"/>
                  </a:lnTo>
                  <a:lnTo>
                    <a:pt x="6" y="49"/>
                  </a:lnTo>
                  <a:lnTo>
                    <a:pt x="13" y="53"/>
                  </a:lnTo>
                  <a:lnTo>
                    <a:pt x="23" y="54"/>
                  </a:lnTo>
                  <a:lnTo>
                    <a:pt x="38" y="53"/>
                  </a:lnTo>
                  <a:lnTo>
                    <a:pt x="56" y="50"/>
                  </a:lnTo>
                  <a:lnTo>
                    <a:pt x="79" y="47"/>
                  </a:lnTo>
                  <a:lnTo>
                    <a:pt x="82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4" name="Freeform 317"/>
            <p:cNvSpPr>
              <a:spLocks/>
            </p:cNvSpPr>
            <p:nvPr/>
          </p:nvSpPr>
          <p:spPr bwMode="auto">
            <a:xfrm>
              <a:off x="1532063" y="4134316"/>
              <a:ext cx="33636" cy="198715"/>
            </a:xfrm>
            <a:custGeom>
              <a:avLst/>
              <a:gdLst>
                <a:gd name="T0" fmla="*/ 10 w 68"/>
                <a:gd name="T1" fmla="*/ 430 h 440"/>
                <a:gd name="T2" fmla="*/ 23 w 68"/>
                <a:gd name="T3" fmla="*/ 423 h 440"/>
                <a:gd name="T4" fmla="*/ 36 w 68"/>
                <a:gd name="T5" fmla="*/ 415 h 440"/>
                <a:gd name="T6" fmla="*/ 46 w 68"/>
                <a:gd name="T7" fmla="*/ 405 h 440"/>
                <a:gd name="T8" fmla="*/ 56 w 68"/>
                <a:gd name="T9" fmla="*/ 379 h 440"/>
                <a:gd name="T10" fmla="*/ 59 w 68"/>
                <a:gd name="T11" fmla="*/ 345 h 440"/>
                <a:gd name="T12" fmla="*/ 48 w 68"/>
                <a:gd name="T13" fmla="*/ 312 h 440"/>
                <a:gd name="T14" fmla="*/ 32 w 68"/>
                <a:gd name="T15" fmla="*/ 283 h 440"/>
                <a:gd name="T16" fmla="*/ 17 w 68"/>
                <a:gd name="T17" fmla="*/ 257 h 440"/>
                <a:gd name="T18" fmla="*/ 17 w 68"/>
                <a:gd name="T19" fmla="*/ 231 h 440"/>
                <a:gd name="T20" fmla="*/ 26 w 68"/>
                <a:gd name="T21" fmla="*/ 204 h 440"/>
                <a:gd name="T22" fmla="*/ 41 w 68"/>
                <a:gd name="T23" fmla="*/ 178 h 440"/>
                <a:gd name="T24" fmla="*/ 56 w 68"/>
                <a:gd name="T25" fmla="*/ 151 h 440"/>
                <a:gd name="T26" fmla="*/ 56 w 68"/>
                <a:gd name="T27" fmla="*/ 125 h 440"/>
                <a:gd name="T28" fmla="*/ 45 w 68"/>
                <a:gd name="T29" fmla="*/ 102 h 440"/>
                <a:gd name="T30" fmla="*/ 29 w 68"/>
                <a:gd name="T31" fmla="*/ 80 h 440"/>
                <a:gd name="T32" fmla="*/ 17 w 68"/>
                <a:gd name="T33" fmla="*/ 54 h 440"/>
                <a:gd name="T34" fmla="*/ 21 w 68"/>
                <a:gd name="T35" fmla="*/ 21 h 440"/>
                <a:gd name="T36" fmla="*/ 23 w 68"/>
                <a:gd name="T37" fmla="*/ 2 h 440"/>
                <a:gd name="T38" fmla="*/ 26 w 68"/>
                <a:gd name="T39" fmla="*/ 0 h 440"/>
                <a:gd name="T40" fmla="*/ 29 w 68"/>
                <a:gd name="T41" fmla="*/ 0 h 440"/>
                <a:gd name="T42" fmla="*/ 31 w 68"/>
                <a:gd name="T43" fmla="*/ 2 h 440"/>
                <a:gd name="T44" fmla="*/ 29 w 68"/>
                <a:gd name="T45" fmla="*/ 19 h 440"/>
                <a:gd name="T46" fmla="*/ 25 w 68"/>
                <a:gd name="T47" fmla="*/ 50 h 440"/>
                <a:gd name="T48" fmla="*/ 34 w 68"/>
                <a:gd name="T49" fmla="*/ 74 h 440"/>
                <a:gd name="T50" fmla="*/ 50 w 68"/>
                <a:gd name="T51" fmla="*/ 92 h 440"/>
                <a:gd name="T52" fmla="*/ 63 w 68"/>
                <a:gd name="T53" fmla="*/ 114 h 440"/>
                <a:gd name="T54" fmla="*/ 67 w 68"/>
                <a:gd name="T55" fmla="*/ 138 h 440"/>
                <a:gd name="T56" fmla="*/ 57 w 68"/>
                <a:gd name="T57" fmla="*/ 166 h 440"/>
                <a:gd name="T58" fmla="*/ 41 w 68"/>
                <a:gd name="T59" fmla="*/ 194 h 440"/>
                <a:gd name="T60" fmla="*/ 29 w 68"/>
                <a:gd name="T61" fmla="*/ 221 h 440"/>
                <a:gd name="T62" fmla="*/ 24 w 68"/>
                <a:gd name="T63" fmla="*/ 249 h 440"/>
                <a:gd name="T64" fmla="*/ 37 w 68"/>
                <a:gd name="T65" fmla="*/ 273 h 440"/>
                <a:gd name="T66" fmla="*/ 52 w 68"/>
                <a:gd name="T67" fmla="*/ 296 h 440"/>
                <a:gd name="T68" fmla="*/ 62 w 68"/>
                <a:gd name="T69" fmla="*/ 322 h 440"/>
                <a:gd name="T70" fmla="*/ 67 w 68"/>
                <a:gd name="T71" fmla="*/ 348 h 440"/>
                <a:gd name="T72" fmla="*/ 67 w 68"/>
                <a:gd name="T73" fmla="*/ 377 h 440"/>
                <a:gd name="T74" fmla="*/ 56 w 68"/>
                <a:gd name="T75" fmla="*/ 401 h 440"/>
                <a:gd name="T76" fmla="*/ 39 w 68"/>
                <a:gd name="T77" fmla="*/ 421 h 440"/>
                <a:gd name="T78" fmla="*/ 17 w 68"/>
                <a:gd name="T79" fmla="*/ 436 h 440"/>
                <a:gd name="T80" fmla="*/ 3 w 68"/>
                <a:gd name="T81" fmla="*/ 440 h 440"/>
                <a:gd name="T82" fmla="*/ 0 w 68"/>
                <a:gd name="T83" fmla="*/ 439 h 440"/>
                <a:gd name="T84" fmla="*/ 0 w 68"/>
                <a:gd name="T85" fmla="*/ 437 h 440"/>
                <a:gd name="T86" fmla="*/ 2 w 68"/>
                <a:gd name="T87" fmla="*/ 433 h 440"/>
                <a:gd name="T88" fmla="*/ 3 w 68"/>
                <a:gd name="T89" fmla="*/ 432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8" h="440">
                  <a:moveTo>
                    <a:pt x="3" y="432"/>
                  </a:moveTo>
                  <a:lnTo>
                    <a:pt x="10" y="430"/>
                  </a:lnTo>
                  <a:lnTo>
                    <a:pt x="16" y="427"/>
                  </a:lnTo>
                  <a:lnTo>
                    <a:pt x="23" y="423"/>
                  </a:lnTo>
                  <a:lnTo>
                    <a:pt x="30" y="420"/>
                  </a:lnTo>
                  <a:lnTo>
                    <a:pt x="36" y="415"/>
                  </a:lnTo>
                  <a:lnTo>
                    <a:pt x="40" y="410"/>
                  </a:lnTo>
                  <a:lnTo>
                    <a:pt x="46" y="405"/>
                  </a:lnTo>
                  <a:lnTo>
                    <a:pt x="49" y="398"/>
                  </a:lnTo>
                  <a:lnTo>
                    <a:pt x="56" y="379"/>
                  </a:lnTo>
                  <a:lnTo>
                    <a:pt x="60" y="362"/>
                  </a:lnTo>
                  <a:lnTo>
                    <a:pt x="59" y="345"/>
                  </a:lnTo>
                  <a:lnTo>
                    <a:pt x="55" y="327"/>
                  </a:lnTo>
                  <a:lnTo>
                    <a:pt x="48" y="312"/>
                  </a:lnTo>
                  <a:lnTo>
                    <a:pt x="41" y="296"/>
                  </a:lnTo>
                  <a:lnTo>
                    <a:pt x="32" y="283"/>
                  </a:lnTo>
                  <a:lnTo>
                    <a:pt x="23" y="269"/>
                  </a:lnTo>
                  <a:lnTo>
                    <a:pt x="17" y="257"/>
                  </a:lnTo>
                  <a:lnTo>
                    <a:pt x="15" y="243"/>
                  </a:lnTo>
                  <a:lnTo>
                    <a:pt x="17" y="231"/>
                  </a:lnTo>
                  <a:lnTo>
                    <a:pt x="21" y="217"/>
                  </a:lnTo>
                  <a:lnTo>
                    <a:pt x="26" y="204"/>
                  </a:lnTo>
                  <a:lnTo>
                    <a:pt x="33" y="190"/>
                  </a:lnTo>
                  <a:lnTo>
                    <a:pt x="41" y="178"/>
                  </a:lnTo>
                  <a:lnTo>
                    <a:pt x="49" y="165"/>
                  </a:lnTo>
                  <a:lnTo>
                    <a:pt x="56" y="151"/>
                  </a:lnTo>
                  <a:lnTo>
                    <a:pt x="59" y="137"/>
                  </a:lnTo>
                  <a:lnTo>
                    <a:pt x="56" y="125"/>
                  </a:lnTo>
                  <a:lnTo>
                    <a:pt x="52" y="113"/>
                  </a:lnTo>
                  <a:lnTo>
                    <a:pt x="45" y="102"/>
                  </a:lnTo>
                  <a:lnTo>
                    <a:pt x="37" y="90"/>
                  </a:lnTo>
                  <a:lnTo>
                    <a:pt x="29" y="80"/>
                  </a:lnTo>
                  <a:lnTo>
                    <a:pt x="22" y="69"/>
                  </a:lnTo>
                  <a:lnTo>
                    <a:pt x="17" y="54"/>
                  </a:lnTo>
                  <a:lnTo>
                    <a:pt x="17" y="38"/>
                  </a:lnTo>
                  <a:lnTo>
                    <a:pt x="21" y="21"/>
                  </a:lnTo>
                  <a:lnTo>
                    <a:pt x="23" y="4"/>
                  </a:lnTo>
                  <a:lnTo>
                    <a:pt x="23" y="2"/>
                  </a:lnTo>
                  <a:lnTo>
                    <a:pt x="24" y="1"/>
                  </a:lnTo>
                  <a:lnTo>
                    <a:pt x="26" y="0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30" y="0"/>
                  </a:lnTo>
                  <a:lnTo>
                    <a:pt x="31" y="2"/>
                  </a:lnTo>
                  <a:lnTo>
                    <a:pt x="31" y="4"/>
                  </a:lnTo>
                  <a:lnTo>
                    <a:pt x="29" y="19"/>
                  </a:lnTo>
                  <a:lnTo>
                    <a:pt x="26" y="35"/>
                  </a:lnTo>
                  <a:lnTo>
                    <a:pt x="25" y="50"/>
                  </a:lnTo>
                  <a:lnTo>
                    <a:pt x="27" y="65"/>
                  </a:lnTo>
                  <a:lnTo>
                    <a:pt x="34" y="74"/>
                  </a:lnTo>
                  <a:lnTo>
                    <a:pt x="42" y="83"/>
                  </a:lnTo>
                  <a:lnTo>
                    <a:pt x="50" y="92"/>
                  </a:lnTo>
                  <a:lnTo>
                    <a:pt x="57" y="103"/>
                  </a:lnTo>
                  <a:lnTo>
                    <a:pt x="63" y="114"/>
                  </a:lnTo>
                  <a:lnTo>
                    <a:pt x="65" y="126"/>
                  </a:lnTo>
                  <a:lnTo>
                    <a:pt x="67" y="138"/>
                  </a:lnTo>
                  <a:lnTo>
                    <a:pt x="63" y="152"/>
                  </a:lnTo>
                  <a:lnTo>
                    <a:pt x="57" y="166"/>
                  </a:lnTo>
                  <a:lnTo>
                    <a:pt x="49" y="180"/>
                  </a:lnTo>
                  <a:lnTo>
                    <a:pt x="41" y="194"/>
                  </a:lnTo>
                  <a:lnTo>
                    <a:pt x="34" y="208"/>
                  </a:lnTo>
                  <a:lnTo>
                    <a:pt x="29" y="221"/>
                  </a:lnTo>
                  <a:lnTo>
                    <a:pt x="24" y="235"/>
                  </a:lnTo>
                  <a:lnTo>
                    <a:pt x="24" y="249"/>
                  </a:lnTo>
                  <a:lnTo>
                    <a:pt x="29" y="263"/>
                  </a:lnTo>
                  <a:lnTo>
                    <a:pt x="37" y="273"/>
                  </a:lnTo>
                  <a:lnTo>
                    <a:pt x="45" y="285"/>
                  </a:lnTo>
                  <a:lnTo>
                    <a:pt x="52" y="296"/>
                  </a:lnTo>
                  <a:lnTo>
                    <a:pt x="57" y="308"/>
                  </a:lnTo>
                  <a:lnTo>
                    <a:pt x="62" y="322"/>
                  </a:lnTo>
                  <a:lnTo>
                    <a:pt x="65" y="334"/>
                  </a:lnTo>
                  <a:lnTo>
                    <a:pt x="67" y="348"/>
                  </a:lnTo>
                  <a:lnTo>
                    <a:pt x="68" y="363"/>
                  </a:lnTo>
                  <a:lnTo>
                    <a:pt x="67" y="377"/>
                  </a:lnTo>
                  <a:lnTo>
                    <a:pt x="62" y="390"/>
                  </a:lnTo>
                  <a:lnTo>
                    <a:pt x="56" y="401"/>
                  </a:lnTo>
                  <a:lnTo>
                    <a:pt x="48" y="412"/>
                  </a:lnTo>
                  <a:lnTo>
                    <a:pt x="39" y="421"/>
                  </a:lnTo>
                  <a:lnTo>
                    <a:pt x="29" y="429"/>
                  </a:lnTo>
                  <a:lnTo>
                    <a:pt x="17" y="436"/>
                  </a:lnTo>
                  <a:lnTo>
                    <a:pt x="4" y="440"/>
                  </a:lnTo>
                  <a:lnTo>
                    <a:pt x="3" y="440"/>
                  </a:lnTo>
                  <a:lnTo>
                    <a:pt x="1" y="440"/>
                  </a:lnTo>
                  <a:lnTo>
                    <a:pt x="0" y="439"/>
                  </a:lnTo>
                  <a:lnTo>
                    <a:pt x="0" y="438"/>
                  </a:lnTo>
                  <a:lnTo>
                    <a:pt x="0" y="437"/>
                  </a:lnTo>
                  <a:lnTo>
                    <a:pt x="1" y="435"/>
                  </a:lnTo>
                  <a:lnTo>
                    <a:pt x="2" y="433"/>
                  </a:lnTo>
                  <a:lnTo>
                    <a:pt x="3" y="432"/>
                  </a:lnTo>
                  <a:lnTo>
                    <a:pt x="3" y="4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49247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Website Spotlight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0" y="2819400"/>
            <a:ext cx="9144000" cy="1752600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Troy Roberson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Systems &amp; Reporting Specialist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Sponsored Projects Administration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4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Website Spotlight</a:t>
            </a:r>
            <a:endParaRPr lang="en-US" dirty="0"/>
          </a:p>
        </p:txBody>
      </p:sp>
      <p:pic>
        <p:nvPicPr>
          <p:cNvPr id="5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5246" y="3048007"/>
            <a:ext cx="4237865" cy="289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63111" y="1295400"/>
            <a:ext cx="4380888" cy="3041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220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Effort Reporting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514600"/>
            <a:ext cx="7894320" cy="1752600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Amaris Ogu, MBA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Supervisor, Systems &amp; Reporting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Sponsored Projects Administation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507857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1295400"/>
          </a:xfrm>
        </p:spPr>
        <p:txBody>
          <a:bodyPr/>
          <a:lstStyle/>
          <a:p>
            <a:r>
              <a:rPr lang="en-US" dirty="0" smtClean="0"/>
              <a:t>Effort Reporting Dates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1676403"/>
            <a:ext cx="9144000" cy="4297363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Certification </a:t>
            </a:r>
            <a:r>
              <a:rPr lang="en-US" dirty="0"/>
              <a:t>Period: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Tuesday, July 21</a:t>
            </a:r>
            <a:r>
              <a:rPr lang="en-US" baseline="30000" dirty="0" smtClean="0"/>
              <a:t>st</a:t>
            </a:r>
            <a:r>
              <a:rPr lang="en-US" dirty="0" smtClean="0"/>
              <a:t> – Friday, August 21</a:t>
            </a:r>
            <a:r>
              <a:rPr lang="en-US" baseline="30000" dirty="0" smtClean="0"/>
              <a:t>st</a:t>
            </a:r>
            <a:r>
              <a:rPr lang="en-US" dirty="0" smtClean="0"/>
              <a:t> 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Travel </a:t>
            </a:r>
            <a:r>
              <a:rPr lang="en-US" dirty="0"/>
              <a:t>restrictions on uncertified </a:t>
            </a:r>
            <a:r>
              <a:rPr lang="en-US" dirty="0" smtClean="0"/>
              <a:t>cards: 	Monday, August 24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0257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txBody>
          <a:bodyPr/>
          <a:lstStyle/>
          <a:p>
            <a:r>
              <a:rPr lang="en-US" sz="4800" dirty="0"/>
              <a:t>Effort Reporting Reminders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4449767"/>
          </a:xfrm>
        </p:spPr>
        <p:txBody>
          <a:bodyPr/>
          <a:lstStyle/>
          <a:p>
            <a:r>
              <a:rPr lang="en-US" dirty="0"/>
              <a:t>Please review all cards for accuracy</a:t>
            </a:r>
          </a:p>
          <a:p>
            <a:r>
              <a:rPr lang="en-US" dirty="0"/>
              <a:t>Initiate </a:t>
            </a:r>
            <a:r>
              <a:rPr lang="en-US" dirty="0" smtClean="0"/>
              <a:t>Personnel </a:t>
            </a:r>
            <a:r>
              <a:rPr lang="en-US" dirty="0"/>
              <a:t>Actions, if needed</a:t>
            </a:r>
          </a:p>
          <a:p>
            <a:r>
              <a:rPr lang="en-US" dirty="0"/>
              <a:t>Place incorrect cards on hold until </a:t>
            </a:r>
            <a:r>
              <a:rPr lang="en-US" dirty="0" smtClean="0"/>
              <a:t>fixed</a:t>
            </a:r>
          </a:p>
          <a:p>
            <a:r>
              <a:rPr lang="en-US" dirty="0" smtClean="0"/>
              <a:t>Make adjustments for Cost Sharing (CPRIT)</a:t>
            </a:r>
            <a:endParaRPr lang="en-US" dirty="0"/>
          </a:p>
          <a:p>
            <a:r>
              <a:rPr lang="en-US" dirty="0"/>
              <a:t>Guides and forms on Effort </a:t>
            </a:r>
            <a:r>
              <a:rPr lang="en-US" dirty="0" smtClean="0"/>
              <a:t>website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7839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 Training Program</a:t>
            </a:r>
            <a:endParaRPr lang="en-US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0" y="2743200"/>
            <a:ext cx="9144000" cy="2057400"/>
          </a:xfrm>
          <a:prstGeom prst="rect">
            <a:avLst/>
          </a:prstGeom>
        </p:spPr>
        <p:txBody>
          <a:bodyPr vert="horz" lIns="91379" tIns="45691" rIns="91379" bIns="45691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v"/>
              <a:defRPr sz="2800" kern="1200">
                <a:solidFill>
                  <a:schemeClr val="tx1"/>
                </a:solidFill>
                <a:latin typeface="Univers 45 Ligh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Univers 45 Ligh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v"/>
              <a:defRPr sz="2000" kern="1200">
                <a:solidFill>
                  <a:schemeClr val="tx1"/>
                </a:solidFill>
                <a:latin typeface="Univers 45 Ligh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Univers 45 Ligh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Univers 45 Ligh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Amaris Ogu</a:t>
            </a:r>
          </a:p>
          <a:p>
            <a:pPr marL="0" indent="0" algn="ctr"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Supervisor, Systems &amp; Reporting</a:t>
            </a:r>
          </a:p>
          <a:p>
            <a:pPr marL="0" indent="0" algn="ctr"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Sponsored Projects Administration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3660000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JV0714201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JV0722201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3_Orange and Brown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7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8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9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0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1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range and Brown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Orange and Brown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4_Orange and Brown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2_Orange and Brown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JV07142014</Template>
  <TotalTime>253</TotalTime>
  <Words>274</Words>
  <Application>Microsoft Office PowerPoint</Application>
  <PresentationFormat>On-screen Show (4:3)</PresentationFormat>
  <Paragraphs>125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21</vt:i4>
      </vt:variant>
      <vt:variant>
        <vt:lpstr>Slide Titles</vt:lpstr>
      </vt:variant>
      <vt:variant>
        <vt:i4>20</vt:i4>
      </vt:variant>
    </vt:vector>
  </HeadingPairs>
  <TitlesOfParts>
    <vt:vector size="47" baseType="lpstr">
      <vt:lpstr>Adobe Garamond Pro</vt:lpstr>
      <vt:lpstr>Arial</vt:lpstr>
      <vt:lpstr>Calibri</vt:lpstr>
      <vt:lpstr>Times New Roman</vt:lpstr>
      <vt:lpstr>Univers 45 Light</vt:lpstr>
      <vt:lpstr>Wingdings</vt:lpstr>
      <vt:lpstr>JV07142014</vt:lpstr>
      <vt:lpstr>1_Orange and Brown Theme</vt:lpstr>
      <vt:lpstr>Custom Design</vt:lpstr>
      <vt:lpstr>2_Custom Design</vt:lpstr>
      <vt:lpstr>1_Custom Design</vt:lpstr>
      <vt:lpstr>3_Custom Design</vt:lpstr>
      <vt:lpstr>4_Custom Design</vt:lpstr>
      <vt:lpstr>5_Custom Design</vt:lpstr>
      <vt:lpstr>2_Orange and Brown Theme</vt:lpstr>
      <vt:lpstr>6_Custom Design</vt:lpstr>
      <vt:lpstr>JV07222014</vt:lpstr>
      <vt:lpstr>3_Orange and Brown Theme</vt:lpstr>
      <vt:lpstr>7_Custom Design</vt:lpstr>
      <vt:lpstr>8_Custom Design</vt:lpstr>
      <vt:lpstr>9_Custom Design</vt:lpstr>
      <vt:lpstr>10_Custom Design</vt:lpstr>
      <vt:lpstr>11_Custom Design</vt:lpstr>
      <vt:lpstr>12_Custom Design</vt:lpstr>
      <vt:lpstr>13_Custom Design</vt:lpstr>
      <vt:lpstr>Orange and Brown Theme</vt:lpstr>
      <vt:lpstr>4_Orange and Brown Theme</vt:lpstr>
      <vt:lpstr>AURA Meeting</vt:lpstr>
      <vt:lpstr>Welcome</vt:lpstr>
      <vt:lpstr>Housekeeping Items</vt:lpstr>
      <vt:lpstr>Website Spotlight</vt:lpstr>
      <vt:lpstr>Website Spotlight</vt:lpstr>
      <vt:lpstr>Effort Reporting</vt:lpstr>
      <vt:lpstr>Effort Reporting Dates</vt:lpstr>
      <vt:lpstr>Effort Reporting Reminders</vt:lpstr>
      <vt:lpstr>SPA Training Program</vt:lpstr>
      <vt:lpstr>SPA Training Program</vt:lpstr>
      <vt:lpstr>SPA Training Program:  New Online Modules Available</vt:lpstr>
      <vt:lpstr>SPA Training Program:  New Online Modules Available</vt:lpstr>
      <vt:lpstr>CLOSEOUT UPDATE</vt:lpstr>
      <vt:lpstr>CLOSEOUT UPDATE</vt:lpstr>
      <vt:lpstr>TWITTER UPDATE</vt:lpstr>
      <vt:lpstr>CRB Implementation Update</vt:lpstr>
      <vt:lpstr>CRB Implementation</vt:lpstr>
      <vt:lpstr>SPA Website</vt:lpstr>
      <vt:lpstr>Final Remarks</vt:lpstr>
      <vt:lpstr>PowerPoint Presentation</vt:lpstr>
    </vt:vector>
  </TitlesOfParts>
  <Company>UTHealth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Mitchell, William H</dc:creator>
  <cp:lastModifiedBy>Ogu, Amaris E</cp:lastModifiedBy>
  <cp:revision>43</cp:revision>
  <dcterms:created xsi:type="dcterms:W3CDTF">2014-07-15T18:10:43Z</dcterms:created>
  <dcterms:modified xsi:type="dcterms:W3CDTF">2018-09-12T19:45:38Z</dcterms:modified>
</cp:coreProperties>
</file>